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8" r:id="rId2"/>
    <p:sldId id="299" r:id="rId3"/>
    <p:sldId id="302" r:id="rId4"/>
    <p:sldId id="301" r:id="rId5"/>
    <p:sldId id="300" r:id="rId6"/>
    <p:sldId id="262" r:id="rId7"/>
    <p:sldId id="283" r:id="rId8"/>
    <p:sldId id="261" r:id="rId9"/>
    <p:sldId id="264" r:id="rId10"/>
    <p:sldId id="266" r:id="rId11"/>
    <p:sldId id="267" r:id="rId12"/>
    <p:sldId id="293" r:id="rId13"/>
    <p:sldId id="294" r:id="rId14"/>
    <p:sldId id="295" r:id="rId15"/>
    <p:sldId id="265" r:id="rId16"/>
    <p:sldId id="280" r:id="rId17"/>
    <p:sldId id="284" r:id="rId18"/>
    <p:sldId id="285" r:id="rId19"/>
    <p:sldId id="286" r:id="rId20"/>
    <p:sldId id="281" r:id="rId21"/>
    <p:sldId id="268" r:id="rId22"/>
    <p:sldId id="270" r:id="rId23"/>
    <p:sldId id="273" r:id="rId24"/>
    <p:sldId id="298" r:id="rId25"/>
    <p:sldId id="272" r:id="rId26"/>
    <p:sldId id="274" r:id="rId27"/>
    <p:sldId id="275" r:id="rId28"/>
    <p:sldId id="271" r:id="rId29"/>
    <p:sldId id="276" r:id="rId30"/>
    <p:sldId id="288" r:id="rId31"/>
    <p:sldId id="287" r:id="rId32"/>
    <p:sldId id="277" r:id="rId33"/>
    <p:sldId id="278" r:id="rId34"/>
    <p:sldId id="289" r:id="rId35"/>
    <p:sldId id="279" r:id="rId36"/>
    <p:sldId id="290" r:id="rId37"/>
    <p:sldId id="292" r:id="rId38"/>
    <p:sldId id="297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CFF209E-CE34-4312-BD3D-EE3ADCEFDC20}">
          <p14:sldIdLst>
            <p14:sldId id="258"/>
          </p14:sldIdLst>
        </p14:section>
        <p14:section name="화면배치" id="{E5AF7AAA-9FF8-44EF-BA7D-89BD57819C18}">
          <p14:sldIdLst>
            <p14:sldId id="299"/>
            <p14:sldId id="302"/>
          </p14:sldIdLst>
        </p14:section>
        <p14:section name="색상" id="{13C4B830-F8E7-4498-9F7F-350514A1AE44}">
          <p14:sldIdLst>
            <p14:sldId id="301"/>
          </p14:sldIdLst>
        </p14:section>
        <p14:section name="글꼴" id="{9D744357-D85D-4B80-94B1-7C51E89D89CC}">
          <p14:sldIdLst>
            <p14:sldId id="300"/>
          </p14:sldIdLst>
        </p14:section>
        <p14:section name="시작화면(로그인 전/후)" id="{D9242B88-F750-4DF8-9438-2C9288649218}">
          <p14:sldIdLst>
            <p14:sldId id="262"/>
            <p14:sldId id="283"/>
          </p14:sldIdLst>
        </p14:section>
        <p14:section name="로그인" id="{DA2E1376-D9E8-4A1D-986C-76B1987C9783}">
          <p14:sldIdLst>
            <p14:sldId id="261"/>
          </p14:sldIdLst>
        </p14:section>
        <p14:section name="회원가입" id="{616081E9-8347-468A-8533-E841E8DF9ADD}">
          <p14:sldIdLst>
            <p14:sldId id="264"/>
          </p14:sldIdLst>
        </p14:section>
        <p14:section name="회원정보수정" id="{728FD132-5085-4253-86C8-845BDBF4233C}">
          <p14:sldIdLst>
            <p14:sldId id="266"/>
          </p14:sldIdLst>
        </p14:section>
        <p14:section name="아이디 찾기/성공" id="{36C91F75-67D0-4374-AE37-24F0BAEDA220}">
          <p14:sldIdLst>
            <p14:sldId id="267"/>
            <p14:sldId id="293"/>
          </p14:sldIdLst>
        </p14:section>
        <p14:section name="비밀번호 찾기/성공" id="{99303E09-36AB-4B36-BD1F-AC8D89CDBD4F}">
          <p14:sldIdLst>
            <p14:sldId id="294"/>
            <p14:sldId id="295"/>
          </p14:sldIdLst>
        </p14:section>
        <p14:section name="책장" id="{46F18301-CC9F-41F6-9C20-8CDEC36A31B7}">
          <p14:sldIdLst>
            <p14:sldId id="265"/>
          </p14:sldIdLst>
        </p14:section>
        <p14:section name="책장 도서 추가(완/진/예)" id="{02159F29-BE00-4724-80EA-43F7F2E4C70F}">
          <p14:sldIdLst>
            <p14:sldId id="280"/>
            <p14:sldId id="284"/>
            <p14:sldId id="285"/>
            <p14:sldId id="286"/>
          </p14:sldIdLst>
        </p14:section>
        <p14:section name="책장도서수정" id="{6907EC7C-120E-4BD9-B437-EDB2870C2155}">
          <p14:sldIdLst>
            <p14:sldId id="281"/>
          </p14:sldIdLst>
        </p14:section>
        <p14:section name="달력" id="{C96C9684-02EC-4269-9BA2-76EDBAA2B4E4}">
          <p14:sldIdLst>
            <p14:sldId id="268"/>
          </p14:sldIdLst>
        </p14:section>
        <p14:section name="게시판목록" id="{862AF8D2-ACAD-491A-88C8-E01D3D24109E}">
          <p14:sldIdLst>
            <p14:sldId id="270"/>
          </p14:sldIdLst>
        </p14:section>
        <p14:section name="게시글작성" id="{F86EFD69-5EC2-48B7-983D-9C79198A94EE}">
          <p14:sldIdLst>
            <p14:sldId id="273"/>
          </p14:sldIdLst>
        </p14:section>
        <p14:section name="게시글 읽기/댓글/달기" id="{E0888233-A8DB-4973-92B9-78094EA4D1A1}">
          <p14:sldIdLst>
            <p14:sldId id="298"/>
          </p14:sldIdLst>
        </p14:section>
        <p14:section name="게시글 수정/삭제" id="{420518A3-91DA-4713-A3A2-E65112FB19C7}">
          <p14:sldIdLst>
            <p14:sldId id="272"/>
          </p14:sldIdLst>
        </p14:section>
        <p14:section name="공지사항" id="{8BED1A34-60E1-4C52-93D5-DD318C34E691}">
          <p14:sldIdLst>
            <p14:sldId id="274"/>
          </p14:sldIdLst>
        </p14:section>
        <p14:section name="Q&amp;A" id="{7B053521-DB77-46F7-95BD-6B0340427F3A}">
          <p14:sldIdLst>
            <p14:sldId id="275"/>
          </p14:sldIdLst>
        </p14:section>
        <p14:section name="문의글작성" id="{88FF3EFD-9F58-4E30-87AA-D1EDC2983B39}">
          <p14:sldIdLst>
            <p14:sldId id="271"/>
          </p14:sldIdLst>
        </p14:section>
        <p14:section name="지도검색(로그인 전/후)" id="{A77307F0-724D-49C6-A926-77461D30E859}">
          <p14:sldIdLst>
            <p14:sldId id="276"/>
            <p14:sldId id="288"/>
          </p14:sldIdLst>
        </p14:section>
        <p14:section name="도서검색(로그인 전/후)" id="{5CE2B7C5-32D2-4955-9AE1-B8C474729510}">
          <p14:sldIdLst>
            <p14:sldId id="287"/>
            <p14:sldId id="277"/>
          </p14:sldIdLst>
        </p14:section>
        <p14:section name="도서검색목록(로그인 전/후)" id="{844497DA-EA74-47D4-BE28-8F7427019E68}">
          <p14:sldIdLst>
            <p14:sldId id="278"/>
            <p14:sldId id="289"/>
          </p14:sldIdLst>
        </p14:section>
        <p14:section name="검색도서구매(로그인 전/후)" id="{664A56FE-926C-4819-8104-ACF4A4817836}">
          <p14:sldIdLst>
            <p14:sldId id="279"/>
            <p14:sldId id="290"/>
          </p14:sldIdLst>
        </p14:section>
        <p14:section name="리뷰 작성/목록" id="{15B9D54B-F261-4268-9785-94C36C521468}">
          <p14:sldIdLst>
            <p14:sldId id="292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22" userDrawn="1">
          <p15:clr>
            <a:srgbClr val="A4A3A4"/>
          </p15:clr>
        </p15:guide>
        <p15:guide id="2" pos="46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vbeen" initials="l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C9C9"/>
    <a:srgbClr val="BDD7EE"/>
    <a:srgbClr val="A67847"/>
    <a:srgbClr val="BF9000"/>
    <a:srgbClr val="996633"/>
    <a:srgbClr val="663300"/>
    <a:srgbClr val="AC9D8E"/>
    <a:srgbClr val="CC6600"/>
    <a:srgbClr val="D6DCE5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41" autoAdjust="0"/>
    <p:restoredTop sz="98492" autoAdjust="0"/>
  </p:normalViewPr>
  <p:slideViewPr>
    <p:cSldViewPr snapToGrid="0">
      <p:cViewPr varScale="1">
        <p:scale>
          <a:sx n="111" d="100"/>
          <a:sy n="111" d="100"/>
        </p:scale>
        <p:origin x="840" y="132"/>
      </p:cViewPr>
      <p:guideLst>
        <p:guide orient="horz" pos="3022"/>
        <p:guide pos="46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19952-7B76-4F2E-9DF0-EDB9E5F419CD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F58C1-434C-48BB-A41D-B974347F5B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197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F58C1-434C-48BB-A41D-B974347F5B5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175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90306-15D3-4EBC-A622-20ADA47B29B7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EA33-C230-42B7-8797-05B1C65632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729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90306-15D3-4EBC-A622-20ADA47B29B7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EA33-C230-42B7-8797-05B1C65632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034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90306-15D3-4EBC-A622-20ADA47B29B7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EA33-C230-42B7-8797-05B1C65632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639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90306-15D3-4EBC-A622-20ADA47B29B7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EA33-C230-42B7-8797-05B1C65632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165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90306-15D3-4EBC-A622-20ADA47B29B7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EA33-C230-42B7-8797-05B1C65632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88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90306-15D3-4EBC-A622-20ADA47B29B7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EA33-C230-42B7-8797-05B1C65632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042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90306-15D3-4EBC-A622-20ADA47B29B7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EA33-C230-42B7-8797-05B1C65632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912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90306-15D3-4EBC-A622-20ADA47B29B7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EA33-C230-42B7-8797-05B1C65632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340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90306-15D3-4EBC-A622-20ADA47B29B7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EA33-C230-42B7-8797-05B1C65632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07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90306-15D3-4EBC-A622-20ADA47B29B7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EA33-C230-42B7-8797-05B1C65632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64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90306-15D3-4EBC-A622-20ADA47B29B7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AEA33-C230-42B7-8797-05B1C65632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94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90306-15D3-4EBC-A622-20ADA47B29B7}" type="datetimeFigureOut">
              <a:rPr lang="ko-KR" altLang="en-US" smtClean="0"/>
              <a:t>2022-02-15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AEA33-C230-42B7-8797-05B1C65632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18" Type="http://schemas.openxmlformats.org/officeDocument/2006/relationships/image" Target="../media/image33.pn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17" Type="http://schemas.openxmlformats.org/officeDocument/2006/relationships/image" Target="../media/image32.jpeg"/><Relationship Id="rId2" Type="http://schemas.openxmlformats.org/officeDocument/2006/relationships/image" Target="../media/image17.jpeg"/><Relationship Id="rId16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5" Type="http://schemas.openxmlformats.org/officeDocument/2006/relationships/image" Target="../media/image30.jpeg"/><Relationship Id="rId10" Type="http://schemas.openxmlformats.org/officeDocument/2006/relationships/image" Target="../media/image25.jpeg"/><Relationship Id="rId19" Type="http://schemas.openxmlformats.org/officeDocument/2006/relationships/image" Target="../media/image5.pn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jpeg"/><Relationship Id="rId3" Type="http://schemas.openxmlformats.org/officeDocument/2006/relationships/image" Target="../media/image36.jpeg"/><Relationship Id="rId7" Type="http://schemas.openxmlformats.org/officeDocument/2006/relationships/image" Target="../media/image33.png"/><Relationship Id="rId12" Type="http://schemas.openxmlformats.org/officeDocument/2006/relationships/image" Target="../media/image44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11" Type="http://schemas.openxmlformats.org/officeDocument/2006/relationships/image" Target="../media/image43.jpeg"/><Relationship Id="rId5" Type="http://schemas.openxmlformats.org/officeDocument/2006/relationships/image" Target="../media/image38.jpeg"/><Relationship Id="rId15" Type="http://schemas.openxmlformats.org/officeDocument/2006/relationships/image" Target="../media/image5.png"/><Relationship Id="rId10" Type="http://schemas.openxmlformats.org/officeDocument/2006/relationships/image" Target="../media/image42.jpeg"/><Relationship Id="rId4" Type="http://schemas.openxmlformats.org/officeDocument/2006/relationships/image" Target="../media/image37.jpeg"/><Relationship Id="rId9" Type="http://schemas.openxmlformats.org/officeDocument/2006/relationships/image" Target="../media/image41.jpeg"/><Relationship Id="rId14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3.png"/><Relationship Id="rId7" Type="http://schemas.openxmlformats.org/officeDocument/2006/relationships/image" Target="../media/image5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3.png"/><Relationship Id="rId7" Type="http://schemas.openxmlformats.org/officeDocument/2006/relationships/image" Target="../media/image5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4.jpeg"/><Relationship Id="rId9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3.png"/><Relationship Id="rId7" Type="http://schemas.openxmlformats.org/officeDocument/2006/relationships/image" Target="../media/image51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.png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289"/>
                    </a14:imgEffect>
                    <a14:imgEffect>
                      <a14:saturation sat="83000"/>
                    </a14:imgEffect>
                    <a14:imgEffect>
                      <a14:brightnessContrast bright="15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8291"/>
            <a:ext cx="12192000" cy="3599411"/>
          </a:xfrm>
          <a:prstGeom prst="rect">
            <a:avLst/>
          </a:prstGeom>
        </p:spPr>
      </p:pic>
      <p:pic>
        <p:nvPicPr>
          <p:cNvPr id="50" name="그림 49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7D63E280-2250-45FB-8FFA-98253549A7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195" y="2164490"/>
            <a:ext cx="876421" cy="876421"/>
          </a:xfrm>
          <a:prstGeom prst="rect">
            <a:avLst/>
          </a:prstGeom>
        </p:spPr>
      </p:pic>
      <p:sp>
        <p:nvSpPr>
          <p:cNvPr id="55" name="원호 54">
            <a:extLst>
              <a:ext uri="{FF2B5EF4-FFF2-40B4-BE49-F238E27FC236}">
                <a16:creationId xmlns:a16="http://schemas.microsoft.com/office/drawing/2014/main" id="{FDC1D88E-7054-459B-A878-A226DAA43452}"/>
              </a:ext>
            </a:extLst>
          </p:cNvPr>
          <p:cNvSpPr/>
          <p:nvPr/>
        </p:nvSpPr>
        <p:spPr>
          <a:xfrm>
            <a:off x="3455780" y="1405524"/>
            <a:ext cx="2387600" cy="2387600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6" name="원호 55">
            <a:extLst>
              <a:ext uri="{FF2B5EF4-FFF2-40B4-BE49-F238E27FC236}">
                <a16:creationId xmlns:a16="http://schemas.microsoft.com/office/drawing/2014/main" id="{2C07C2F8-FA50-4074-B84A-F02B3A6371A1}"/>
              </a:ext>
            </a:extLst>
          </p:cNvPr>
          <p:cNvSpPr/>
          <p:nvPr/>
        </p:nvSpPr>
        <p:spPr>
          <a:xfrm>
            <a:off x="3270940" y="1220684"/>
            <a:ext cx="2757280" cy="2757280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3" name="제목 2">
            <a:extLst>
              <a:ext uri="{FF2B5EF4-FFF2-40B4-BE49-F238E27FC236}">
                <a16:creationId xmlns:a16="http://schemas.microsoft.com/office/drawing/2014/main" id="{80BDE895-B000-4AEE-88D2-8385EDF38F8D}"/>
              </a:ext>
            </a:extLst>
          </p:cNvPr>
          <p:cNvSpPr txBox="1">
            <a:spLocks/>
          </p:cNvSpPr>
          <p:nvPr/>
        </p:nvSpPr>
        <p:spPr>
          <a:xfrm>
            <a:off x="2902391" y="2306991"/>
            <a:ext cx="6438082" cy="73392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spc="-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 </a:t>
            </a:r>
            <a:r>
              <a:rPr lang="en-US" altLang="ko-KR" sz="4000" spc="-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배달의민족 주아" panose="02020603020101020101" pitchFamily="18" charset="-127"/>
              </a:rPr>
              <a:t>ː</a:t>
            </a:r>
            <a:r>
              <a:rPr lang="en-US" altLang="ko-KR" sz="4000" spc="-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플</a:t>
            </a: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83BAEA2-E5E8-4190-9C4B-D0AB7BE57F09}"/>
              </a:ext>
            </a:extLst>
          </p:cNvPr>
          <p:cNvCxnSpPr>
            <a:cxnSpLocks/>
          </p:cNvCxnSpPr>
          <p:nvPr/>
        </p:nvCxnSpPr>
        <p:spPr>
          <a:xfrm>
            <a:off x="4083328" y="3512445"/>
            <a:ext cx="4176000" cy="0"/>
          </a:xfrm>
          <a:prstGeom prst="line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D428E142-E691-4C95-94C5-058989497513}"/>
              </a:ext>
            </a:extLst>
          </p:cNvPr>
          <p:cNvCxnSpPr>
            <a:cxnSpLocks/>
          </p:cNvCxnSpPr>
          <p:nvPr/>
        </p:nvCxnSpPr>
        <p:spPr>
          <a:xfrm>
            <a:off x="4083328" y="3578218"/>
            <a:ext cx="4176000" cy="0"/>
          </a:xfrm>
          <a:prstGeom prst="line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DCEC05B-E825-4CEA-931D-D0B42161C9BE}"/>
              </a:ext>
            </a:extLst>
          </p:cNvPr>
          <p:cNvCxnSpPr>
            <a:cxnSpLocks/>
          </p:cNvCxnSpPr>
          <p:nvPr/>
        </p:nvCxnSpPr>
        <p:spPr>
          <a:xfrm>
            <a:off x="4083328" y="4117232"/>
            <a:ext cx="4176000" cy="0"/>
          </a:xfrm>
          <a:prstGeom prst="line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8B8BFAE6-D6DD-4073-B489-7286A7D44D68}"/>
              </a:ext>
            </a:extLst>
          </p:cNvPr>
          <p:cNvCxnSpPr>
            <a:cxnSpLocks/>
          </p:cNvCxnSpPr>
          <p:nvPr/>
        </p:nvCxnSpPr>
        <p:spPr>
          <a:xfrm>
            <a:off x="4083328" y="4183005"/>
            <a:ext cx="4176000" cy="0"/>
          </a:xfrm>
          <a:prstGeom prst="line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FFAC569-3D81-46C6-A0DA-CCE3E0C509A1}"/>
              </a:ext>
            </a:extLst>
          </p:cNvPr>
          <p:cNvCxnSpPr>
            <a:cxnSpLocks/>
          </p:cNvCxnSpPr>
          <p:nvPr/>
        </p:nvCxnSpPr>
        <p:spPr>
          <a:xfrm>
            <a:off x="4083328" y="4731646"/>
            <a:ext cx="4176000" cy="0"/>
          </a:xfrm>
          <a:prstGeom prst="line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CD917EA-84CA-405E-9E72-F9378B9093E2}"/>
              </a:ext>
            </a:extLst>
          </p:cNvPr>
          <p:cNvCxnSpPr>
            <a:cxnSpLocks/>
          </p:cNvCxnSpPr>
          <p:nvPr/>
        </p:nvCxnSpPr>
        <p:spPr>
          <a:xfrm>
            <a:off x="4083328" y="4797419"/>
            <a:ext cx="4176000" cy="0"/>
          </a:xfrm>
          <a:prstGeom prst="line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D2FEC553-AA44-4D47-9AF9-CE1EC39E3473}"/>
              </a:ext>
            </a:extLst>
          </p:cNvPr>
          <p:cNvCxnSpPr>
            <a:cxnSpLocks/>
          </p:cNvCxnSpPr>
          <p:nvPr/>
        </p:nvCxnSpPr>
        <p:spPr>
          <a:xfrm>
            <a:off x="4261385" y="3578218"/>
            <a:ext cx="0" cy="539014"/>
          </a:xfrm>
          <a:prstGeom prst="line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23D61CE8-B24D-4E71-A4AA-42DC6D6E4943}"/>
              </a:ext>
            </a:extLst>
          </p:cNvPr>
          <p:cNvCxnSpPr>
            <a:cxnSpLocks/>
          </p:cNvCxnSpPr>
          <p:nvPr/>
        </p:nvCxnSpPr>
        <p:spPr>
          <a:xfrm>
            <a:off x="4894046" y="3578218"/>
            <a:ext cx="0" cy="539014"/>
          </a:xfrm>
          <a:prstGeom prst="line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1A33E77F-DE26-4BE8-A74D-058BF5DED666}"/>
              </a:ext>
            </a:extLst>
          </p:cNvPr>
          <p:cNvCxnSpPr>
            <a:cxnSpLocks/>
          </p:cNvCxnSpPr>
          <p:nvPr/>
        </p:nvCxnSpPr>
        <p:spPr>
          <a:xfrm>
            <a:off x="5526707" y="3578218"/>
            <a:ext cx="0" cy="539014"/>
          </a:xfrm>
          <a:prstGeom prst="line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1EFB07ED-8016-497E-942C-269599979F90}"/>
              </a:ext>
            </a:extLst>
          </p:cNvPr>
          <p:cNvCxnSpPr>
            <a:cxnSpLocks/>
          </p:cNvCxnSpPr>
          <p:nvPr/>
        </p:nvCxnSpPr>
        <p:spPr>
          <a:xfrm>
            <a:off x="6159368" y="3578218"/>
            <a:ext cx="0" cy="539014"/>
          </a:xfrm>
          <a:prstGeom prst="line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7837D39F-5828-43AC-9B04-2A2220D12B81}"/>
              </a:ext>
            </a:extLst>
          </p:cNvPr>
          <p:cNvCxnSpPr>
            <a:cxnSpLocks/>
          </p:cNvCxnSpPr>
          <p:nvPr/>
        </p:nvCxnSpPr>
        <p:spPr>
          <a:xfrm>
            <a:off x="6792029" y="3578218"/>
            <a:ext cx="0" cy="539014"/>
          </a:xfrm>
          <a:prstGeom prst="line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23CA0C1-6DB7-465D-B3BC-59F848D31844}"/>
              </a:ext>
            </a:extLst>
          </p:cNvPr>
          <p:cNvCxnSpPr>
            <a:cxnSpLocks/>
          </p:cNvCxnSpPr>
          <p:nvPr/>
        </p:nvCxnSpPr>
        <p:spPr>
          <a:xfrm>
            <a:off x="7424690" y="3578218"/>
            <a:ext cx="0" cy="539014"/>
          </a:xfrm>
          <a:prstGeom prst="line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54F52BD-CE60-48FA-B036-64F8560910AF}"/>
              </a:ext>
            </a:extLst>
          </p:cNvPr>
          <p:cNvCxnSpPr>
            <a:cxnSpLocks/>
          </p:cNvCxnSpPr>
          <p:nvPr/>
        </p:nvCxnSpPr>
        <p:spPr>
          <a:xfrm>
            <a:off x="8057351" y="4189421"/>
            <a:ext cx="0" cy="539014"/>
          </a:xfrm>
          <a:prstGeom prst="line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0BFC1C5C-0118-4474-894B-8380271ACEF7}"/>
              </a:ext>
            </a:extLst>
          </p:cNvPr>
          <p:cNvCxnSpPr>
            <a:cxnSpLocks/>
          </p:cNvCxnSpPr>
          <p:nvPr/>
        </p:nvCxnSpPr>
        <p:spPr>
          <a:xfrm>
            <a:off x="7424690" y="4189421"/>
            <a:ext cx="0" cy="539014"/>
          </a:xfrm>
          <a:prstGeom prst="line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8E804ED5-6ACA-4A34-8B48-2D4A1E26AAD0}"/>
              </a:ext>
            </a:extLst>
          </p:cNvPr>
          <p:cNvCxnSpPr>
            <a:cxnSpLocks/>
          </p:cNvCxnSpPr>
          <p:nvPr/>
        </p:nvCxnSpPr>
        <p:spPr>
          <a:xfrm>
            <a:off x="6792029" y="4189421"/>
            <a:ext cx="0" cy="539014"/>
          </a:xfrm>
          <a:prstGeom prst="line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A229AF5-1DDE-44DC-AE4F-4FA0D2394254}"/>
              </a:ext>
            </a:extLst>
          </p:cNvPr>
          <p:cNvCxnSpPr>
            <a:cxnSpLocks/>
          </p:cNvCxnSpPr>
          <p:nvPr/>
        </p:nvCxnSpPr>
        <p:spPr>
          <a:xfrm>
            <a:off x="6159368" y="4189421"/>
            <a:ext cx="0" cy="539014"/>
          </a:xfrm>
          <a:prstGeom prst="line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C0F0E4C8-7E27-4FB6-8F17-8D009A0DE4C9}"/>
              </a:ext>
            </a:extLst>
          </p:cNvPr>
          <p:cNvCxnSpPr>
            <a:cxnSpLocks/>
          </p:cNvCxnSpPr>
          <p:nvPr/>
        </p:nvCxnSpPr>
        <p:spPr>
          <a:xfrm>
            <a:off x="5526707" y="4189421"/>
            <a:ext cx="0" cy="539014"/>
          </a:xfrm>
          <a:prstGeom prst="line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706649BB-7E78-4BD0-B5A6-ED0FD41B0228}"/>
              </a:ext>
            </a:extLst>
          </p:cNvPr>
          <p:cNvCxnSpPr>
            <a:cxnSpLocks/>
          </p:cNvCxnSpPr>
          <p:nvPr/>
        </p:nvCxnSpPr>
        <p:spPr>
          <a:xfrm>
            <a:off x="4894046" y="4189421"/>
            <a:ext cx="0" cy="539014"/>
          </a:xfrm>
          <a:prstGeom prst="line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9AC0F174-7888-4209-AC97-E96AB5A22256}"/>
              </a:ext>
            </a:extLst>
          </p:cNvPr>
          <p:cNvCxnSpPr>
            <a:cxnSpLocks/>
          </p:cNvCxnSpPr>
          <p:nvPr/>
        </p:nvCxnSpPr>
        <p:spPr>
          <a:xfrm>
            <a:off x="4261385" y="4189421"/>
            <a:ext cx="0" cy="539014"/>
          </a:xfrm>
          <a:prstGeom prst="line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0ED241EC-1B2A-45F3-A356-708B4C64E8B7}"/>
              </a:ext>
            </a:extLst>
          </p:cNvPr>
          <p:cNvCxnSpPr>
            <a:cxnSpLocks/>
          </p:cNvCxnSpPr>
          <p:nvPr/>
        </p:nvCxnSpPr>
        <p:spPr>
          <a:xfrm>
            <a:off x="8057351" y="3578218"/>
            <a:ext cx="0" cy="539014"/>
          </a:xfrm>
          <a:prstGeom prst="line">
            <a:avLst/>
          </a:prstGeom>
          <a:ln w="95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3ED2498-9F55-4DA7-94FB-4A1B2E616F17}"/>
              </a:ext>
            </a:extLst>
          </p:cNvPr>
          <p:cNvSpPr txBox="1"/>
          <p:nvPr/>
        </p:nvSpPr>
        <p:spPr>
          <a:xfrm>
            <a:off x="4312738" y="3614988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9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925E803-C5A3-48B6-AD2B-722C2ECC9CA4}"/>
              </a:ext>
            </a:extLst>
          </p:cNvPr>
          <p:cNvSpPr txBox="1"/>
          <p:nvPr/>
        </p:nvSpPr>
        <p:spPr>
          <a:xfrm>
            <a:off x="5014431" y="3626538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9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737E63-C3C2-4099-8CBD-7C372C7AD388}"/>
              </a:ext>
            </a:extLst>
          </p:cNvPr>
          <p:cNvSpPr txBox="1"/>
          <p:nvPr/>
        </p:nvSpPr>
        <p:spPr>
          <a:xfrm>
            <a:off x="6239883" y="3628511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2">
                    <a:lumMod val="9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  <a:endParaRPr lang="ko-KR" altLang="en-US" sz="2400" dirty="0">
              <a:solidFill>
                <a:schemeClr val="bg2">
                  <a:lumMod val="9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2AC97FC-CD25-4A9B-AC08-A95B765EF558}"/>
              </a:ext>
            </a:extLst>
          </p:cNvPr>
          <p:cNvSpPr txBox="1"/>
          <p:nvPr/>
        </p:nvSpPr>
        <p:spPr>
          <a:xfrm>
            <a:off x="6872719" y="3626538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9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2B5775A-3959-405C-B965-04B0243254BF}"/>
              </a:ext>
            </a:extLst>
          </p:cNvPr>
          <p:cNvSpPr txBox="1"/>
          <p:nvPr/>
        </p:nvSpPr>
        <p:spPr>
          <a:xfrm>
            <a:off x="5648139" y="4231325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9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9AE23F2-D6A5-400F-95F7-D32B843C8C88}"/>
              </a:ext>
            </a:extLst>
          </p:cNvPr>
          <p:cNvSpPr txBox="1"/>
          <p:nvPr/>
        </p:nvSpPr>
        <p:spPr>
          <a:xfrm>
            <a:off x="4304850" y="4215827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9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2438CCC-9374-47A6-B342-CD6E7D022A8D}"/>
              </a:ext>
            </a:extLst>
          </p:cNvPr>
          <p:cNvSpPr txBox="1"/>
          <p:nvPr/>
        </p:nvSpPr>
        <p:spPr>
          <a:xfrm>
            <a:off x="4983435" y="4231324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9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FD42C54-76DE-49F2-AD2A-9A8C7BFDB8A3}"/>
              </a:ext>
            </a:extLst>
          </p:cNvPr>
          <p:cNvSpPr txBox="1"/>
          <p:nvPr/>
        </p:nvSpPr>
        <p:spPr>
          <a:xfrm>
            <a:off x="6883381" y="4231323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9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F2BBD7A-F7DB-44FF-A6C2-5FF06E16EF7A}"/>
              </a:ext>
            </a:extLst>
          </p:cNvPr>
          <p:cNvSpPr txBox="1"/>
          <p:nvPr/>
        </p:nvSpPr>
        <p:spPr>
          <a:xfrm>
            <a:off x="7516038" y="4246823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2">
                    <a:lumMod val="9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32" name="TextBox 131">
            <a:hlinkClick r:id="rId5" action="ppaction://hlinksldjump"/>
          </p:cNvPr>
          <p:cNvSpPr txBox="1"/>
          <p:nvPr/>
        </p:nvSpPr>
        <p:spPr>
          <a:xfrm>
            <a:off x="9660082" y="5566410"/>
            <a:ext cx="1379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SKIP&gt;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9897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F80C374-0A39-426D-B3A9-767726B34EBD}"/>
              </a:ext>
            </a:extLst>
          </p:cNvPr>
          <p:cNvCxnSpPr>
            <a:cxnSpLocks/>
          </p:cNvCxnSpPr>
          <p:nvPr/>
        </p:nvCxnSpPr>
        <p:spPr>
          <a:xfrm>
            <a:off x="414504" y="1309573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39F4266C-BE01-404E-9B40-1821A102A36F}"/>
              </a:ext>
            </a:extLst>
          </p:cNvPr>
          <p:cNvCxnSpPr>
            <a:cxnSpLocks/>
          </p:cNvCxnSpPr>
          <p:nvPr/>
        </p:nvCxnSpPr>
        <p:spPr>
          <a:xfrm>
            <a:off x="414504" y="1378564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D2CFCBD-7821-4764-B6FD-B152F1814732}"/>
              </a:ext>
            </a:extLst>
          </p:cNvPr>
          <p:cNvCxnSpPr>
            <a:cxnSpLocks/>
          </p:cNvCxnSpPr>
          <p:nvPr/>
        </p:nvCxnSpPr>
        <p:spPr>
          <a:xfrm>
            <a:off x="531799" y="1374142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53FF98FE-16A4-442B-8728-C5A48929D7A0}"/>
              </a:ext>
            </a:extLst>
          </p:cNvPr>
          <p:cNvCxnSpPr>
            <a:cxnSpLocks/>
          </p:cNvCxnSpPr>
          <p:nvPr/>
        </p:nvCxnSpPr>
        <p:spPr>
          <a:xfrm>
            <a:off x="895368" y="1374142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EA881E6-B27C-4788-BD8B-0075F77863B5}"/>
              </a:ext>
            </a:extLst>
          </p:cNvPr>
          <p:cNvCxnSpPr>
            <a:cxnSpLocks/>
          </p:cNvCxnSpPr>
          <p:nvPr/>
        </p:nvCxnSpPr>
        <p:spPr>
          <a:xfrm>
            <a:off x="1251937" y="1374142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5724DE43-120D-44C4-9957-A9132B9B2B2A}"/>
              </a:ext>
            </a:extLst>
          </p:cNvPr>
          <p:cNvCxnSpPr>
            <a:cxnSpLocks/>
          </p:cNvCxnSpPr>
          <p:nvPr/>
        </p:nvCxnSpPr>
        <p:spPr>
          <a:xfrm>
            <a:off x="1603241" y="1374142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41A4457-AD3B-46D8-8063-3B79A7D5B505}"/>
              </a:ext>
            </a:extLst>
          </p:cNvPr>
          <p:cNvCxnSpPr>
            <a:cxnSpLocks/>
          </p:cNvCxnSpPr>
          <p:nvPr/>
        </p:nvCxnSpPr>
        <p:spPr>
          <a:xfrm>
            <a:off x="1950368" y="1376020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7FEB1695-1CD5-45AC-85EE-16005284B9DE}"/>
              </a:ext>
            </a:extLst>
          </p:cNvPr>
          <p:cNvCxnSpPr>
            <a:cxnSpLocks/>
          </p:cNvCxnSpPr>
          <p:nvPr/>
        </p:nvCxnSpPr>
        <p:spPr>
          <a:xfrm>
            <a:off x="2303005" y="1376020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1D14D05-AF89-4B79-AD08-8F8C19C3F0D4}"/>
              </a:ext>
            </a:extLst>
          </p:cNvPr>
          <p:cNvCxnSpPr>
            <a:cxnSpLocks/>
          </p:cNvCxnSpPr>
          <p:nvPr/>
        </p:nvCxnSpPr>
        <p:spPr>
          <a:xfrm>
            <a:off x="2651313" y="1374142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0A6565FB-3DCD-432C-8319-3B959D88E894}"/>
              </a:ext>
            </a:extLst>
          </p:cNvPr>
          <p:cNvCxnSpPr>
            <a:cxnSpLocks/>
          </p:cNvCxnSpPr>
          <p:nvPr/>
        </p:nvCxnSpPr>
        <p:spPr>
          <a:xfrm>
            <a:off x="415368" y="1773104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DDA8B59-B305-45E6-8DFE-4092971F85D6}"/>
              </a:ext>
            </a:extLst>
          </p:cNvPr>
          <p:cNvCxnSpPr>
            <a:cxnSpLocks/>
          </p:cNvCxnSpPr>
          <p:nvPr/>
        </p:nvCxnSpPr>
        <p:spPr>
          <a:xfrm>
            <a:off x="532663" y="1773104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20DF40E2-97B8-46E8-82DE-F6F0108983FB}"/>
              </a:ext>
            </a:extLst>
          </p:cNvPr>
          <p:cNvCxnSpPr>
            <a:cxnSpLocks/>
          </p:cNvCxnSpPr>
          <p:nvPr/>
        </p:nvCxnSpPr>
        <p:spPr>
          <a:xfrm>
            <a:off x="895368" y="1773104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E5CA177C-BD3F-479D-AC8D-2D8086229C67}"/>
              </a:ext>
            </a:extLst>
          </p:cNvPr>
          <p:cNvCxnSpPr>
            <a:cxnSpLocks/>
          </p:cNvCxnSpPr>
          <p:nvPr/>
        </p:nvCxnSpPr>
        <p:spPr>
          <a:xfrm>
            <a:off x="1252801" y="1773104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9F3F9F44-460E-4371-B675-F3B9969E4059}"/>
              </a:ext>
            </a:extLst>
          </p:cNvPr>
          <p:cNvCxnSpPr>
            <a:cxnSpLocks/>
          </p:cNvCxnSpPr>
          <p:nvPr/>
        </p:nvCxnSpPr>
        <p:spPr>
          <a:xfrm>
            <a:off x="1604105" y="1773104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9237538-A201-4C42-AC87-C37697889C87}"/>
              </a:ext>
            </a:extLst>
          </p:cNvPr>
          <p:cNvCxnSpPr>
            <a:cxnSpLocks/>
          </p:cNvCxnSpPr>
          <p:nvPr/>
        </p:nvCxnSpPr>
        <p:spPr>
          <a:xfrm>
            <a:off x="1951232" y="1774982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625F21F-8AB5-4E13-8DDA-E84C94AFAF1F}"/>
              </a:ext>
            </a:extLst>
          </p:cNvPr>
          <p:cNvCxnSpPr>
            <a:cxnSpLocks/>
          </p:cNvCxnSpPr>
          <p:nvPr/>
        </p:nvCxnSpPr>
        <p:spPr>
          <a:xfrm>
            <a:off x="2303869" y="1774982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FA40791C-0D4B-48EA-A147-FC3C6F9D4308}"/>
              </a:ext>
            </a:extLst>
          </p:cNvPr>
          <p:cNvCxnSpPr>
            <a:cxnSpLocks/>
          </p:cNvCxnSpPr>
          <p:nvPr/>
        </p:nvCxnSpPr>
        <p:spPr>
          <a:xfrm>
            <a:off x="2651313" y="1774982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7053C9F9-9796-4E66-B681-1BB3E27CAC69}"/>
              </a:ext>
            </a:extLst>
          </p:cNvPr>
          <p:cNvCxnSpPr>
            <a:cxnSpLocks/>
          </p:cNvCxnSpPr>
          <p:nvPr/>
        </p:nvCxnSpPr>
        <p:spPr>
          <a:xfrm>
            <a:off x="396038" y="2101668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7F4F45CD-5A1E-4FC6-B640-32F9E82D5943}"/>
              </a:ext>
            </a:extLst>
          </p:cNvPr>
          <p:cNvCxnSpPr>
            <a:cxnSpLocks/>
          </p:cNvCxnSpPr>
          <p:nvPr/>
        </p:nvCxnSpPr>
        <p:spPr>
          <a:xfrm>
            <a:off x="396038" y="2166237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28CB8A2-3E06-4F0C-9C52-CF82ABDCEC15}"/>
              </a:ext>
            </a:extLst>
          </p:cNvPr>
          <p:cNvSpPr txBox="1"/>
          <p:nvPr/>
        </p:nvSpPr>
        <p:spPr>
          <a:xfrm flipH="1">
            <a:off x="503961" y="1359436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89E5A87-7933-45EA-8D97-164DB75B01B9}"/>
              </a:ext>
            </a:extLst>
          </p:cNvPr>
          <p:cNvCxnSpPr>
            <a:cxnSpLocks/>
          </p:cNvCxnSpPr>
          <p:nvPr/>
        </p:nvCxnSpPr>
        <p:spPr>
          <a:xfrm>
            <a:off x="414504" y="1702196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DA239D4-32FF-429D-A5F7-A964E9811D8D}"/>
              </a:ext>
            </a:extLst>
          </p:cNvPr>
          <p:cNvSpPr txBox="1"/>
          <p:nvPr/>
        </p:nvSpPr>
        <p:spPr>
          <a:xfrm flipH="1">
            <a:off x="877950" y="1359436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CD2A7C4-EB14-4664-BEEE-84FD14C75901}"/>
              </a:ext>
            </a:extLst>
          </p:cNvPr>
          <p:cNvSpPr txBox="1"/>
          <p:nvPr/>
        </p:nvSpPr>
        <p:spPr>
          <a:xfrm flipH="1">
            <a:off x="1568818" y="1359436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7B31C24-6F98-4CB6-B2DA-B042BB93D878}"/>
              </a:ext>
            </a:extLst>
          </p:cNvPr>
          <p:cNvSpPr txBox="1"/>
          <p:nvPr/>
        </p:nvSpPr>
        <p:spPr>
          <a:xfrm flipH="1">
            <a:off x="1912243" y="1359436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EC32C7-39AB-44EC-87AF-E6ACF99062BF}"/>
              </a:ext>
            </a:extLst>
          </p:cNvPr>
          <p:cNvSpPr txBox="1"/>
          <p:nvPr/>
        </p:nvSpPr>
        <p:spPr>
          <a:xfrm flipH="1">
            <a:off x="503961" y="1764892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620E98C-A403-48AA-8613-DFE35D3DEDA2}"/>
              </a:ext>
            </a:extLst>
          </p:cNvPr>
          <p:cNvSpPr txBox="1"/>
          <p:nvPr/>
        </p:nvSpPr>
        <p:spPr>
          <a:xfrm flipH="1">
            <a:off x="2274731" y="1764892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96A194E-2707-46DC-80A8-24AA85557BCB}"/>
              </a:ext>
            </a:extLst>
          </p:cNvPr>
          <p:cNvSpPr txBox="1"/>
          <p:nvPr/>
        </p:nvSpPr>
        <p:spPr>
          <a:xfrm flipH="1">
            <a:off x="870408" y="1764892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0D53122-7C98-4720-9249-704719F91DE6}"/>
              </a:ext>
            </a:extLst>
          </p:cNvPr>
          <p:cNvSpPr txBox="1"/>
          <p:nvPr/>
        </p:nvSpPr>
        <p:spPr>
          <a:xfrm flipH="1">
            <a:off x="1211057" y="1764892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6C4EBD3-FC95-41EA-9852-766B6944771E}"/>
              </a:ext>
            </a:extLst>
          </p:cNvPr>
          <p:cNvSpPr txBox="1"/>
          <p:nvPr/>
        </p:nvSpPr>
        <p:spPr>
          <a:xfrm flipH="1">
            <a:off x="1924804" y="1764892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88" name="원호 87">
            <a:extLst>
              <a:ext uri="{FF2B5EF4-FFF2-40B4-BE49-F238E27FC236}">
                <a16:creationId xmlns:a16="http://schemas.microsoft.com/office/drawing/2014/main" id="{60A57614-527B-4015-980D-7C32502692AC}"/>
              </a:ext>
            </a:extLst>
          </p:cNvPr>
          <p:cNvSpPr/>
          <p:nvPr/>
        </p:nvSpPr>
        <p:spPr>
          <a:xfrm>
            <a:off x="183205" y="860645"/>
            <a:ext cx="738601" cy="607568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9" name="원호 88">
            <a:extLst>
              <a:ext uri="{FF2B5EF4-FFF2-40B4-BE49-F238E27FC236}">
                <a16:creationId xmlns:a16="http://schemas.microsoft.com/office/drawing/2014/main" id="{FE4C384F-F2F1-4A1F-89A9-D4382BC17207}"/>
              </a:ext>
            </a:extLst>
          </p:cNvPr>
          <p:cNvSpPr/>
          <p:nvPr/>
        </p:nvSpPr>
        <p:spPr>
          <a:xfrm>
            <a:off x="78938" y="813608"/>
            <a:ext cx="852962" cy="701639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0" name="그림 89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4640848A-AF3F-43DD-A0EA-E35A257A64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24" y="988562"/>
            <a:ext cx="381550" cy="340665"/>
          </a:xfrm>
          <a:prstGeom prst="rect">
            <a:avLst/>
          </a:prstGeom>
        </p:spPr>
      </p:pic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9DE0B0D-4C83-4310-B118-3B3DB0CCB36C}"/>
              </a:ext>
            </a:extLst>
          </p:cNvPr>
          <p:cNvSpPr/>
          <p:nvPr/>
        </p:nvSpPr>
        <p:spPr>
          <a:xfrm>
            <a:off x="3041696" y="6558823"/>
            <a:ext cx="6937242" cy="2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24F9ED73-147C-4BEB-A054-B274EF3877E8}"/>
              </a:ext>
            </a:extLst>
          </p:cNvPr>
          <p:cNvCxnSpPr>
            <a:cxnSpLocks/>
          </p:cNvCxnSpPr>
          <p:nvPr/>
        </p:nvCxnSpPr>
        <p:spPr>
          <a:xfrm>
            <a:off x="5574491" y="1352964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BC5DB6B1-CA6F-4CC7-AFC8-6F05D042F699}"/>
              </a:ext>
            </a:extLst>
          </p:cNvPr>
          <p:cNvCxnSpPr>
            <a:cxnSpLocks/>
          </p:cNvCxnSpPr>
          <p:nvPr/>
        </p:nvCxnSpPr>
        <p:spPr>
          <a:xfrm>
            <a:off x="5574491" y="1417533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63707845-9D47-4C2A-A17B-B7FC3081A682}"/>
              </a:ext>
            </a:extLst>
          </p:cNvPr>
          <p:cNvCxnSpPr>
            <a:cxnSpLocks/>
          </p:cNvCxnSpPr>
          <p:nvPr/>
        </p:nvCxnSpPr>
        <p:spPr>
          <a:xfrm>
            <a:off x="5574491" y="1946682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BF13E376-3E9A-4058-BD5D-3565059481B7}"/>
              </a:ext>
            </a:extLst>
          </p:cNvPr>
          <p:cNvCxnSpPr>
            <a:cxnSpLocks/>
          </p:cNvCxnSpPr>
          <p:nvPr/>
        </p:nvCxnSpPr>
        <p:spPr>
          <a:xfrm>
            <a:off x="5574491" y="2011252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16B567DD-CFDF-4F9A-869A-177FE6F64C35}"/>
              </a:ext>
            </a:extLst>
          </p:cNvPr>
          <p:cNvCxnSpPr>
            <a:cxnSpLocks/>
          </p:cNvCxnSpPr>
          <p:nvPr/>
        </p:nvCxnSpPr>
        <p:spPr>
          <a:xfrm>
            <a:off x="5780386" y="1417533"/>
            <a:ext cx="0" cy="5291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1033EACB-05D6-44A5-8407-50CFFAABE0B2}"/>
              </a:ext>
            </a:extLst>
          </p:cNvPr>
          <p:cNvCxnSpPr>
            <a:cxnSpLocks/>
          </p:cNvCxnSpPr>
          <p:nvPr/>
        </p:nvCxnSpPr>
        <p:spPr>
          <a:xfrm>
            <a:off x="6564727" y="1417533"/>
            <a:ext cx="0" cy="5291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29392776-8769-45B8-9AEC-8998342DA913}"/>
              </a:ext>
            </a:extLst>
          </p:cNvPr>
          <p:cNvCxnSpPr>
            <a:cxnSpLocks/>
          </p:cNvCxnSpPr>
          <p:nvPr/>
        </p:nvCxnSpPr>
        <p:spPr>
          <a:xfrm>
            <a:off x="7171627" y="1417533"/>
            <a:ext cx="0" cy="5291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3B064810-4E43-45B1-ADB0-8D9D092EE173}"/>
              </a:ext>
            </a:extLst>
          </p:cNvPr>
          <p:cNvSpPr txBox="1"/>
          <p:nvPr/>
        </p:nvSpPr>
        <p:spPr>
          <a:xfrm>
            <a:off x="5804212" y="1385913"/>
            <a:ext cx="544573" cy="63450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A7384CB-E9D3-4509-97BA-1109A7AD0FD1}"/>
              </a:ext>
            </a:extLst>
          </p:cNvPr>
          <p:cNvSpPr txBox="1"/>
          <p:nvPr/>
        </p:nvSpPr>
        <p:spPr>
          <a:xfrm>
            <a:off x="6578690" y="1388174"/>
            <a:ext cx="544573" cy="63450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4F36D00E-E39A-451C-A102-C9A0F36A9D7F}"/>
              </a:ext>
            </a:extLst>
          </p:cNvPr>
          <p:cNvCxnSpPr>
            <a:cxnSpLocks/>
          </p:cNvCxnSpPr>
          <p:nvPr/>
        </p:nvCxnSpPr>
        <p:spPr>
          <a:xfrm>
            <a:off x="6388569" y="1417533"/>
            <a:ext cx="0" cy="5291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96DE46D5-A207-489E-A940-5E0D8CCCAF3E}"/>
              </a:ext>
            </a:extLst>
          </p:cNvPr>
          <p:cNvSpPr txBox="1"/>
          <p:nvPr/>
        </p:nvSpPr>
        <p:spPr>
          <a:xfrm>
            <a:off x="6312108" y="1307166"/>
            <a:ext cx="305982" cy="634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F36B8F84-A359-4CC3-BC55-21B57D2DBF9E}"/>
              </a:ext>
            </a:extLst>
          </p:cNvPr>
          <p:cNvSpPr/>
          <p:nvPr/>
        </p:nvSpPr>
        <p:spPr>
          <a:xfrm>
            <a:off x="166056" y="318200"/>
            <a:ext cx="2307074" cy="24729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20F58DA0-46D3-4E91-B236-05BB4E74BB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03" y="343057"/>
            <a:ext cx="193829" cy="197577"/>
          </a:xfrm>
          <a:prstGeom prst="rect">
            <a:avLst/>
          </a:prstGeom>
          <a:ln>
            <a:noFill/>
          </a:ln>
        </p:spPr>
      </p:pic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916A63E0-322F-4DB3-A653-C578C8CB485D}"/>
              </a:ext>
            </a:extLst>
          </p:cNvPr>
          <p:cNvSpPr/>
          <p:nvPr/>
        </p:nvSpPr>
        <p:spPr>
          <a:xfrm>
            <a:off x="5585428" y="4917038"/>
            <a:ext cx="950506" cy="24729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619C008F-57D5-4D1F-A501-B561DF4E330E}"/>
              </a:ext>
            </a:extLst>
          </p:cNvPr>
          <p:cNvSpPr/>
          <p:nvPr/>
        </p:nvSpPr>
        <p:spPr>
          <a:xfrm>
            <a:off x="6708471" y="4917037"/>
            <a:ext cx="950506" cy="24729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 소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D8CE803-19A0-4F0B-BF06-FF0986981890}"/>
              </a:ext>
            </a:extLst>
          </p:cNvPr>
          <p:cNvSpPr/>
          <p:nvPr/>
        </p:nvSpPr>
        <p:spPr>
          <a:xfrm>
            <a:off x="4902162" y="2933463"/>
            <a:ext cx="879723" cy="247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 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F245984-2F6A-435F-AA56-BBC2344D6C4C}"/>
              </a:ext>
            </a:extLst>
          </p:cNvPr>
          <p:cNvSpPr/>
          <p:nvPr/>
        </p:nvSpPr>
        <p:spPr>
          <a:xfrm>
            <a:off x="4697083" y="3229935"/>
            <a:ext cx="1089181" cy="247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F8CBEF8-6F6A-4DB4-BE28-4780268274DC}"/>
              </a:ext>
            </a:extLst>
          </p:cNvPr>
          <p:cNvSpPr/>
          <p:nvPr/>
        </p:nvSpPr>
        <p:spPr>
          <a:xfrm>
            <a:off x="5124209" y="3886070"/>
            <a:ext cx="661887" cy="247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이름 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2389DA9-0DE1-4657-8210-7A9FD04A0D9D}"/>
              </a:ext>
            </a:extLst>
          </p:cNvPr>
          <p:cNvSpPr/>
          <p:nvPr/>
        </p:nvSpPr>
        <p:spPr>
          <a:xfrm>
            <a:off x="4908411" y="4198339"/>
            <a:ext cx="879723" cy="247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 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BD5EF41-66C0-40CB-A012-66411AB259E5}"/>
              </a:ext>
            </a:extLst>
          </p:cNvPr>
          <p:cNvSpPr/>
          <p:nvPr/>
        </p:nvSpPr>
        <p:spPr>
          <a:xfrm>
            <a:off x="5122876" y="4510609"/>
            <a:ext cx="661887" cy="247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별명 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4DC8D4AF-51F1-40AE-BC3D-92A1C474CBEE}"/>
              </a:ext>
            </a:extLst>
          </p:cNvPr>
          <p:cNvSpPr/>
          <p:nvPr/>
        </p:nvSpPr>
        <p:spPr>
          <a:xfrm>
            <a:off x="7400904" y="4193745"/>
            <a:ext cx="209203" cy="263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B348628-E9D0-4FEA-9776-387A3DC61A9A}"/>
              </a:ext>
            </a:extLst>
          </p:cNvPr>
          <p:cNvSpPr/>
          <p:nvPr/>
        </p:nvSpPr>
        <p:spPr>
          <a:xfrm>
            <a:off x="7669010" y="4244202"/>
            <a:ext cx="1591879" cy="198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E43CDF87-6583-4359-A45B-09992147938F}"/>
              </a:ext>
            </a:extLst>
          </p:cNvPr>
          <p:cNvSpPr/>
          <p:nvPr/>
        </p:nvSpPr>
        <p:spPr>
          <a:xfrm>
            <a:off x="4331740" y="3561540"/>
            <a:ext cx="1448041" cy="247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비밀번호확인 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BC393711-7A3B-49D8-9E88-5DA402073A1E}"/>
              </a:ext>
            </a:extLst>
          </p:cNvPr>
          <p:cNvCxnSpPr>
            <a:cxnSpLocks/>
          </p:cNvCxnSpPr>
          <p:nvPr/>
        </p:nvCxnSpPr>
        <p:spPr>
          <a:xfrm>
            <a:off x="5746590" y="3485823"/>
            <a:ext cx="15730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BC393711-7A3B-49D8-9E88-5DA402073A1E}"/>
              </a:ext>
            </a:extLst>
          </p:cNvPr>
          <p:cNvCxnSpPr>
            <a:cxnSpLocks/>
          </p:cNvCxnSpPr>
          <p:nvPr/>
        </p:nvCxnSpPr>
        <p:spPr>
          <a:xfrm>
            <a:off x="5781079" y="3800743"/>
            <a:ext cx="15730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BC393711-7A3B-49D8-9E88-5DA402073A1E}"/>
              </a:ext>
            </a:extLst>
          </p:cNvPr>
          <p:cNvCxnSpPr>
            <a:cxnSpLocks/>
          </p:cNvCxnSpPr>
          <p:nvPr/>
        </p:nvCxnSpPr>
        <p:spPr>
          <a:xfrm>
            <a:off x="5772819" y="4428542"/>
            <a:ext cx="15730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BC393711-7A3B-49D8-9E88-5DA402073A1E}"/>
              </a:ext>
            </a:extLst>
          </p:cNvPr>
          <p:cNvCxnSpPr>
            <a:cxnSpLocks/>
          </p:cNvCxnSpPr>
          <p:nvPr/>
        </p:nvCxnSpPr>
        <p:spPr>
          <a:xfrm>
            <a:off x="5786402" y="4739897"/>
            <a:ext cx="15730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회원정보수정</a:t>
            </a:r>
            <a:endParaRPr lang="ko-KR" altLang="en-US" sz="1600" dirty="0"/>
          </a:p>
        </p:txBody>
      </p:sp>
      <p:sp>
        <p:nvSpPr>
          <p:cNvPr id="146" name="직사각형 145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242545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513947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102453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294099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55792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830981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99063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261278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534236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803703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1125574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39610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662058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244323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514272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1100301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37083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643766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746590" y="2935667"/>
            <a:ext cx="1573028" cy="245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변경불가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5746590" y="3893145"/>
            <a:ext cx="1573028" cy="245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변경불가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047144" y="287264"/>
            <a:ext cx="2144856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98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80" b="1" dirty="0" smtClean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80" b="1" dirty="0"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980" b="1" dirty="0" smtClean="0">
                <a:latin typeface="맑은 고딕" pitchFamily="50" charset="-127"/>
                <a:ea typeface="맑은 고딕" pitchFamily="50" charset="-127"/>
              </a:rPr>
              <a:t>회원정보수</a:t>
            </a:r>
            <a:r>
              <a:rPr lang="ko-KR" altLang="en-US" sz="980" b="1" dirty="0">
                <a:latin typeface="맑은 고딕" pitchFamily="50" charset="-127"/>
                <a:ea typeface="맑은 고딕" pitchFamily="50" charset="-127"/>
              </a:rPr>
              <a:t>정</a:t>
            </a:r>
            <a:endParaRPr lang="en-US" altLang="ko-KR" sz="98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8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80" dirty="0" smtClean="0"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sz="980" dirty="0" smtClean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980" dirty="0" smtClean="0">
                <a:latin typeface="맑은 고딕" pitchFamily="50" charset="-127"/>
                <a:ea typeface="맑은 고딕" pitchFamily="50" charset="-127"/>
              </a:rPr>
              <a:t>이름은 변경 불가</a:t>
            </a:r>
            <a:endParaRPr lang="en-US" altLang="ko-KR" sz="98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8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80" dirty="0" smtClean="0">
                <a:latin typeface="맑은 고딕" pitchFamily="50" charset="-127"/>
                <a:ea typeface="맑은 고딕" pitchFamily="50" charset="-127"/>
              </a:rPr>
              <a:t>비밀번호</a:t>
            </a:r>
            <a:r>
              <a:rPr lang="en-US" altLang="ko-KR" sz="980" dirty="0" smtClean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980" dirty="0" err="1" smtClean="0"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en-US" altLang="ko-KR" sz="980" dirty="0" smtClean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980" dirty="0" smtClean="0">
                <a:latin typeface="맑은 고딕" pitchFamily="50" charset="-127"/>
                <a:ea typeface="맑은 고딕" pitchFamily="50" charset="-127"/>
              </a:rPr>
              <a:t>별명은 수정 가능하며</a:t>
            </a:r>
            <a:r>
              <a:rPr lang="en-US" altLang="ko-KR" sz="98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80" dirty="0" smtClean="0">
                <a:latin typeface="맑은 고딕" pitchFamily="50" charset="-127"/>
                <a:ea typeface="맑은 고딕" pitchFamily="50" charset="-127"/>
              </a:rPr>
              <a:t>회원가입 시와 </a:t>
            </a:r>
            <a:r>
              <a:rPr lang="ko-KR" altLang="en-US" sz="980" dirty="0" smtClean="0">
                <a:latin typeface="맑은 고딕" pitchFamily="50" charset="-127"/>
                <a:ea typeface="맑은 고딕" pitchFamily="50" charset="-127"/>
              </a:rPr>
              <a:t>동일한 조건으로 수정 가능</a:t>
            </a:r>
            <a:endParaRPr lang="en-US" altLang="ko-KR" sz="98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8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[2]</a:t>
            </a:r>
            <a:r>
              <a:rPr lang="ko-KR" altLang="en-US" sz="1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수정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비밀번호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변경 시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조건에 맞추지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않을 경우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수정불가 알림 생성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수정불가 알림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[2-1]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표 참고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취소</a:t>
            </a:r>
            <a:endParaRPr lang="en-US" altLang="ko-KR" sz="10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변경 내용 저장 안 된 상태로 시작화면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로그인 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로 이동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8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2" name="표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166426"/>
              </p:ext>
            </p:extLst>
          </p:nvPr>
        </p:nvGraphicFramePr>
        <p:xfrm>
          <a:off x="4177718" y="5421609"/>
          <a:ext cx="4973000" cy="877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2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9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비밀번호 입력 안 했을 경우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비밀번호를 입력해 주세요</a:t>
                      </a:r>
                      <a:r>
                        <a:rPr lang="en-US" altLang="ko-KR" sz="1000" dirty="0" smtClean="0"/>
                        <a:t>!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5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비밀번호가 틀린 경우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비밀번호가 다릅니다 확인해 주세요</a:t>
                      </a:r>
                      <a:r>
                        <a:rPr lang="en-US" altLang="ko-KR" sz="1000" dirty="0" smtClean="0"/>
                        <a:t>!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9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비밀번호 규칙에 맞지 않게 작성되는 경우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올바른 비밀번호를 사용해 주세요</a:t>
                      </a:r>
                      <a:r>
                        <a:rPr lang="en-US" altLang="ko-KR" sz="1000" dirty="0" smtClean="0"/>
                        <a:t>!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3" name="타원 92"/>
          <p:cNvSpPr/>
          <p:nvPr/>
        </p:nvSpPr>
        <p:spPr>
          <a:xfrm>
            <a:off x="1339920" y="140043"/>
            <a:ext cx="302316" cy="3018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5470979" y="4759314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6578690" y="4757900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4037859" y="5255662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2-1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222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C02E9C-FBAF-484A-B228-0F31C0AF56E8}"/>
              </a:ext>
            </a:extLst>
          </p:cNvPr>
          <p:cNvSpPr/>
          <p:nvPr/>
        </p:nvSpPr>
        <p:spPr>
          <a:xfrm>
            <a:off x="4716214" y="3459189"/>
            <a:ext cx="879723" cy="247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 </a:t>
            </a:r>
            <a:r>
              <a:rPr lang="ko-KR" altLang="en-US" sz="14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름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C18D656-4498-4D64-8814-0ED05DA52D3A}"/>
              </a:ext>
            </a:extLst>
          </p:cNvPr>
          <p:cNvCxnSpPr>
            <a:cxnSpLocks/>
          </p:cNvCxnSpPr>
          <p:nvPr/>
        </p:nvCxnSpPr>
        <p:spPr>
          <a:xfrm>
            <a:off x="5595936" y="3676558"/>
            <a:ext cx="20443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22E877-1588-4947-897F-888F05D5237E}"/>
              </a:ext>
            </a:extLst>
          </p:cNvPr>
          <p:cNvSpPr/>
          <p:nvPr/>
        </p:nvSpPr>
        <p:spPr>
          <a:xfrm>
            <a:off x="4506756" y="3788333"/>
            <a:ext cx="1089181" cy="247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 메  일 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E4D7580-0BBD-4570-9886-D875C1EA9D48}"/>
              </a:ext>
            </a:extLst>
          </p:cNvPr>
          <p:cNvCxnSpPr>
            <a:cxnSpLocks/>
          </p:cNvCxnSpPr>
          <p:nvPr/>
        </p:nvCxnSpPr>
        <p:spPr>
          <a:xfrm>
            <a:off x="5595936" y="4005702"/>
            <a:ext cx="20443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6C3E1EA-55A5-44E3-A32F-6AE57BD98635}"/>
              </a:ext>
            </a:extLst>
          </p:cNvPr>
          <p:cNvSpPr/>
          <p:nvPr/>
        </p:nvSpPr>
        <p:spPr>
          <a:xfrm>
            <a:off x="5650734" y="4278265"/>
            <a:ext cx="950506" cy="24729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찾기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A8584EC-5383-4345-A7DC-79F0F18D5851}"/>
              </a:ext>
            </a:extLst>
          </p:cNvPr>
          <p:cNvSpPr/>
          <p:nvPr/>
        </p:nvSpPr>
        <p:spPr>
          <a:xfrm>
            <a:off x="6773776" y="4278264"/>
            <a:ext cx="950506" cy="24729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 소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E9687A2-A6EF-4F39-90D1-F075936F5954}"/>
              </a:ext>
            </a:extLst>
          </p:cNvPr>
          <p:cNvCxnSpPr>
            <a:cxnSpLocks/>
          </p:cNvCxnSpPr>
          <p:nvPr/>
        </p:nvCxnSpPr>
        <p:spPr>
          <a:xfrm>
            <a:off x="414504" y="1309573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DB0E066-7711-4C8B-A1BE-F922B7453C50}"/>
              </a:ext>
            </a:extLst>
          </p:cNvPr>
          <p:cNvCxnSpPr>
            <a:cxnSpLocks/>
          </p:cNvCxnSpPr>
          <p:nvPr/>
        </p:nvCxnSpPr>
        <p:spPr>
          <a:xfrm>
            <a:off x="414504" y="1378564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B283AAE-4AED-4792-BA6A-301B1693A5FD}"/>
              </a:ext>
            </a:extLst>
          </p:cNvPr>
          <p:cNvCxnSpPr>
            <a:cxnSpLocks/>
          </p:cNvCxnSpPr>
          <p:nvPr/>
        </p:nvCxnSpPr>
        <p:spPr>
          <a:xfrm>
            <a:off x="531799" y="1374142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1BC70F8-009E-41C6-9690-CA7361816A7E}"/>
              </a:ext>
            </a:extLst>
          </p:cNvPr>
          <p:cNvCxnSpPr>
            <a:cxnSpLocks/>
          </p:cNvCxnSpPr>
          <p:nvPr/>
        </p:nvCxnSpPr>
        <p:spPr>
          <a:xfrm>
            <a:off x="895368" y="1374142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AC4CEFA-A9D6-48F0-AE30-7EF4A2C445C2}"/>
              </a:ext>
            </a:extLst>
          </p:cNvPr>
          <p:cNvCxnSpPr>
            <a:cxnSpLocks/>
          </p:cNvCxnSpPr>
          <p:nvPr/>
        </p:nvCxnSpPr>
        <p:spPr>
          <a:xfrm>
            <a:off x="1251937" y="1374142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EE390FE-E6D7-4A9E-A340-2D7E21F30370}"/>
              </a:ext>
            </a:extLst>
          </p:cNvPr>
          <p:cNvCxnSpPr>
            <a:cxnSpLocks/>
          </p:cNvCxnSpPr>
          <p:nvPr/>
        </p:nvCxnSpPr>
        <p:spPr>
          <a:xfrm>
            <a:off x="1603241" y="1374142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F3EF573-2CB2-4CF3-87EF-25102C702765}"/>
              </a:ext>
            </a:extLst>
          </p:cNvPr>
          <p:cNvCxnSpPr>
            <a:cxnSpLocks/>
          </p:cNvCxnSpPr>
          <p:nvPr/>
        </p:nvCxnSpPr>
        <p:spPr>
          <a:xfrm>
            <a:off x="1950368" y="1376020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73590E1-F1A2-4FC3-8597-094FC79664AC}"/>
              </a:ext>
            </a:extLst>
          </p:cNvPr>
          <p:cNvCxnSpPr>
            <a:cxnSpLocks/>
          </p:cNvCxnSpPr>
          <p:nvPr/>
        </p:nvCxnSpPr>
        <p:spPr>
          <a:xfrm>
            <a:off x="2303005" y="1376020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B7AA62D-5695-4306-A859-8EF22830CD0F}"/>
              </a:ext>
            </a:extLst>
          </p:cNvPr>
          <p:cNvCxnSpPr>
            <a:cxnSpLocks/>
          </p:cNvCxnSpPr>
          <p:nvPr/>
        </p:nvCxnSpPr>
        <p:spPr>
          <a:xfrm>
            <a:off x="2651313" y="1374142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7B12126-567E-485B-8E0C-E99D9250A322}"/>
              </a:ext>
            </a:extLst>
          </p:cNvPr>
          <p:cNvCxnSpPr>
            <a:cxnSpLocks/>
          </p:cNvCxnSpPr>
          <p:nvPr/>
        </p:nvCxnSpPr>
        <p:spPr>
          <a:xfrm>
            <a:off x="415368" y="1773104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3679B85-A3AE-4CD3-892F-AD90D052E1C5}"/>
              </a:ext>
            </a:extLst>
          </p:cNvPr>
          <p:cNvCxnSpPr>
            <a:cxnSpLocks/>
          </p:cNvCxnSpPr>
          <p:nvPr/>
        </p:nvCxnSpPr>
        <p:spPr>
          <a:xfrm>
            <a:off x="532663" y="1773104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11CA637-63CE-4AB2-9143-ED5951C633D8}"/>
              </a:ext>
            </a:extLst>
          </p:cNvPr>
          <p:cNvCxnSpPr>
            <a:cxnSpLocks/>
          </p:cNvCxnSpPr>
          <p:nvPr/>
        </p:nvCxnSpPr>
        <p:spPr>
          <a:xfrm>
            <a:off x="895368" y="1773104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ABC0BFD-5782-42B0-A3FD-11FBF44FFCAF}"/>
              </a:ext>
            </a:extLst>
          </p:cNvPr>
          <p:cNvCxnSpPr>
            <a:cxnSpLocks/>
          </p:cNvCxnSpPr>
          <p:nvPr/>
        </p:nvCxnSpPr>
        <p:spPr>
          <a:xfrm>
            <a:off x="1252801" y="1773104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5B4F57C-6BA8-4D7E-B084-A879245B4155}"/>
              </a:ext>
            </a:extLst>
          </p:cNvPr>
          <p:cNvCxnSpPr>
            <a:cxnSpLocks/>
          </p:cNvCxnSpPr>
          <p:nvPr/>
        </p:nvCxnSpPr>
        <p:spPr>
          <a:xfrm>
            <a:off x="1604105" y="1773104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51C370-E0A6-4EFB-9B5B-8981BEC027F2}"/>
              </a:ext>
            </a:extLst>
          </p:cNvPr>
          <p:cNvCxnSpPr>
            <a:cxnSpLocks/>
          </p:cNvCxnSpPr>
          <p:nvPr/>
        </p:nvCxnSpPr>
        <p:spPr>
          <a:xfrm>
            <a:off x="1951232" y="1774982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02B8717-2BD1-4F82-88F1-E0A45EC98B5E}"/>
              </a:ext>
            </a:extLst>
          </p:cNvPr>
          <p:cNvCxnSpPr>
            <a:cxnSpLocks/>
          </p:cNvCxnSpPr>
          <p:nvPr/>
        </p:nvCxnSpPr>
        <p:spPr>
          <a:xfrm>
            <a:off x="2303869" y="1774982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53D6ED0-292C-4120-9E5F-766C7A45CA24}"/>
              </a:ext>
            </a:extLst>
          </p:cNvPr>
          <p:cNvCxnSpPr>
            <a:cxnSpLocks/>
          </p:cNvCxnSpPr>
          <p:nvPr/>
        </p:nvCxnSpPr>
        <p:spPr>
          <a:xfrm>
            <a:off x="2651313" y="1774982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35D10A5-2B8E-47BA-8AB8-31C8D531E4D1}"/>
              </a:ext>
            </a:extLst>
          </p:cNvPr>
          <p:cNvCxnSpPr>
            <a:cxnSpLocks/>
          </p:cNvCxnSpPr>
          <p:nvPr/>
        </p:nvCxnSpPr>
        <p:spPr>
          <a:xfrm>
            <a:off x="396038" y="2101668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6D0EB3E-EF7E-4B3E-817D-B1209FBB612B}"/>
              </a:ext>
            </a:extLst>
          </p:cNvPr>
          <p:cNvCxnSpPr>
            <a:cxnSpLocks/>
          </p:cNvCxnSpPr>
          <p:nvPr/>
        </p:nvCxnSpPr>
        <p:spPr>
          <a:xfrm>
            <a:off x="396038" y="2166237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30D5010-71F7-4C39-8C22-F31447B00898}"/>
              </a:ext>
            </a:extLst>
          </p:cNvPr>
          <p:cNvSpPr txBox="1"/>
          <p:nvPr/>
        </p:nvSpPr>
        <p:spPr>
          <a:xfrm flipH="1">
            <a:off x="503961" y="1359436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344249C-A2BF-4E75-90D7-612D787AC358}"/>
              </a:ext>
            </a:extLst>
          </p:cNvPr>
          <p:cNvCxnSpPr>
            <a:cxnSpLocks/>
          </p:cNvCxnSpPr>
          <p:nvPr/>
        </p:nvCxnSpPr>
        <p:spPr>
          <a:xfrm>
            <a:off x="414504" y="1702196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3C2500C-9A3F-49CC-A262-F14FB38B4789}"/>
              </a:ext>
            </a:extLst>
          </p:cNvPr>
          <p:cNvSpPr txBox="1"/>
          <p:nvPr/>
        </p:nvSpPr>
        <p:spPr>
          <a:xfrm flipH="1">
            <a:off x="877950" y="1359436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DCBD0D-E624-4379-B896-6E309D9F33C2}"/>
              </a:ext>
            </a:extLst>
          </p:cNvPr>
          <p:cNvSpPr txBox="1"/>
          <p:nvPr/>
        </p:nvSpPr>
        <p:spPr>
          <a:xfrm flipH="1">
            <a:off x="1568818" y="1359436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CDBF62-C664-4610-99DA-60E78904B6AE}"/>
              </a:ext>
            </a:extLst>
          </p:cNvPr>
          <p:cNvSpPr txBox="1"/>
          <p:nvPr/>
        </p:nvSpPr>
        <p:spPr>
          <a:xfrm flipH="1">
            <a:off x="1912243" y="1359436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6CEFE9-D856-428A-99B0-0EAD81F66EBF}"/>
              </a:ext>
            </a:extLst>
          </p:cNvPr>
          <p:cNvSpPr txBox="1"/>
          <p:nvPr/>
        </p:nvSpPr>
        <p:spPr>
          <a:xfrm flipH="1">
            <a:off x="503961" y="1764892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8AE1A5-4CA8-4285-BADB-DBF817E417F5}"/>
              </a:ext>
            </a:extLst>
          </p:cNvPr>
          <p:cNvSpPr txBox="1"/>
          <p:nvPr/>
        </p:nvSpPr>
        <p:spPr>
          <a:xfrm flipH="1">
            <a:off x="2274731" y="1764892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DDB308-B171-4278-9048-2034DA126CF6}"/>
              </a:ext>
            </a:extLst>
          </p:cNvPr>
          <p:cNvSpPr txBox="1"/>
          <p:nvPr/>
        </p:nvSpPr>
        <p:spPr>
          <a:xfrm flipH="1">
            <a:off x="870408" y="1764892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C20B59-CF2F-4A3B-96FB-602A0C0FB4BF}"/>
              </a:ext>
            </a:extLst>
          </p:cNvPr>
          <p:cNvSpPr txBox="1"/>
          <p:nvPr/>
        </p:nvSpPr>
        <p:spPr>
          <a:xfrm flipH="1">
            <a:off x="1211057" y="1764892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2DA5E4-6293-4DC7-8F7E-8BC9868F10C2}"/>
              </a:ext>
            </a:extLst>
          </p:cNvPr>
          <p:cNvSpPr txBox="1"/>
          <p:nvPr/>
        </p:nvSpPr>
        <p:spPr>
          <a:xfrm flipH="1">
            <a:off x="1924804" y="1764892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59" name="원호 58">
            <a:extLst>
              <a:ext uri="{FF2B5EF4-FFF2-40B4-BE49-F238E27FC236}">
                <a16:creationId xmlns:a16="http://schemas.microsoft.com/office/drawing/2014/main" id="{9596BDAE-3E31-42CC-9674-6525D7B071DB}"/>
              </a:ext>
            </a:extLst>
          </p:cNvPr>
          <p:cNvSpPr/>
          <p:nvPr/>
        </p:nvSpPr>
        <p:spPr>
          <a:xfrm>
            <a:off x="183205" y="860645"/>
            <a:ext cx="738601" cy="607568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" name="원호 59">
            <a:extLst>
              <a:ext uri="{FF2B5EF4-FFF2-40B4-BE49-F238E27FC236}">
                <a16:creationId xmlns:a16="http://schemas.microsoft.com/office/drawing/2014/main" id="{392E8037-1448-4D27-8137-F58E1B295AD4}"/>
              </a:ext>
            </a:extLst>
          </p:cNvPr>
          <p:cNvSpPr/>
          <p:nvPr/>
        </p:nvSpPr>
        <p:spPr>
          <a:xfrm>
            <a:off x="78938" y="813608"/>
            <a:ext cx="852962" cy="701639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1" name="그림 60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27D1EA4A-5F6C-4B5B-948C-1D1C2086FC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24" y="988562"/>
            <a:ext cx="381550" cy="340665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69AD84DA-4875-4338-8C2A-16695CAF86AE}"/>
              </a:ext>
            </a:extLst>
          </p:cNvPr>
          <p:cNvSpPr/>
          <p:nvPr/>
        </p:nvSpPr>
        <p:spPr>
          <a:xfrm>
            <a:off x="3041696" y="6558823"/>
            <a:ext cx="6937242" cy="2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68E0D948-2E52-495E-BF8C-657354FB1706}"/>
              </a:ext>
            </a:extLst>
          </p:cNvPr>
          <p:cNvCxnSpPr>
            <a:cxnSpLocks/>
          </p:cNvCxnSpPr>
          <p:nvPr/>
        </p:nvCxnSpPr>
        <p:spPr>
          <a:xfrm>
            <a:off x="5574491" y="1352964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BC310E0A-3826-4E5A-93B4-E87334AA2B10}"/>
              </a:ext>
            </a:extLst>
          </p:cNvPr>
          <p:cNvCxnSpPr>
            <a:cxnSpLocks/>
          </p:cNvCxnSpPr>
          <p:nvPr/>
        </p:nvCxnSpPr>
        <p:spPr>
          <a:xfrm>
            <a:off x="5574491" y="1417533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7C91B25-0F3B-468D-96B2-0579106E86C1}"/>
              </a:ext>
            </a:extLst>
          </p:cNvPr>
          <p:cNvCxnSpPr>
            <a:cxnSpLocks/>
          </p:cNvCxnSpPr>
          <p:nvPr/>
        </p:nvCxnSpPr>
        <p:spPr>
          <a:xfrm>
            <a:off x="5574491" y="1946682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A1DFD7D-8397-42E9-8F12-28406C9FE1AE}"/>
              </a:ext>
            </a:extLst>
          </p:cNvPr>
          <p:cNvCxnSpPr>
            <a:cxnSpLocks/>
          </p:cNvCxnSpPr>
          <p:nvPr/>
        </p:nvCxnSpPr>
        <p:spPr>
          <a:xfrm>
            <a:off x="5574491" y="2011252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1FA1748-574A-4B97-A1CE-D667B1737128}"/>
              </a:ext>
            </a:extLst>
          </p:cNvPr>
          <p:cNvCxnSpPr>
            <a:cxnSpLocks/>
          </p:cNvCxnSpPr>
          <p:nvPr/>
        </p:nvCxnSpPr>
        <p:spPr>
          <a:xfrm>
            <a:off x="5780386" y="1417533"/>
            <a:ext cx="0" cy="5291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E5EDBC38-8FBC-45E0-8113-61183B93FB13}"/>
              </a:ext>
            </a:extLst>
          </p:cNvPr>
          <p:cNvCxnSpPr>
            <a:cxnSpLocks/>
          </p:cNvCxnSpPr>
          <p:nvPr/>
        </p:nvCxnSpPr>
        <p:spPr>
          <a:xfrm>
            <a:off x="6564727" y="1417533"/>
            <a:ext cx="0" cy="5291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75695160-815F-45B1-8F3D-4C90D8E18424}"/>
              </a:ext>
            </a:extLst>
          </p:cNvPr>
          <p:cNvCxnSpPr>
            <a:cxnSpLocks/>
          </p:cNvCxnSpPr>
          <p:nvPr/>
        </p:nvCxnSpPr>
        <p:spPr>
          <a:xfrm>
            <a:off x="7171627" y="1417533"/>
            <a:ext cx="0" cy="5291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B0B396D-F186-43A8-B45E-ED435A2B6895}"/>
              </a:ext>
            </a:extLst>
          </p:cNvPr>
          <p:cNvSpPr txBox="1"/>
          <p:nvPr/>
        </p:nvSpPr>
        <p:spPr>
          <a:xfrm>
            <a:off x="5804212" y="1385913"/>
            <a:ext cx="544573" cy="63450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EC37F25-F55B-4D38-A123-0E0356E8FF7A}"/>
              </a:ext>
            </a:extLst>
          </p:cNvPr>
          <p:cNvSpPr txBox="1"/>
          <p:nvPr/>
        </p:nvSpPr>
        <p:spPr>
          <a:xfrm>
            <a:off x="6578690" y="1388174"/>
            <a:ext cx="544573" cy="63450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5B855379-B7E4-4FDB-BF28-03FC388BA67A}"/>
              </a:ext>
            </a:extLst>
          </p:cNvPr>
          <p:cNvCxnSpPr>
            <a:cxnSpLocks/>
          </p:cNvCxnSpPr>
          <p:nvPr/>
        </p:nvCxnSpPr>
        <p:spPr>
          <a:xfrm>
            <a:off x="6388569" y="1417533"/>
            <a:ext cx="0" cy="5291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FD6EF62-2514-40CD-BE3D-B3591B6B3C2E}"/>
              </a:ext>
            </a:extLst>
          </p:cNvPr>
          <p:cNvSpPr txBox="1"/>
          <p:nvPr/>
        </p:nvSpPr>
        <p:spPr>
          <a:xfrm>
            <a:off x="6312108" y="1307166"/>
            <a:ext cx="305982" cy="634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DE5A5CB-37E5-4A06-9686-91AFD3E80057}"/>
              </a:ext>
            </a:extLst>
          </p:cNvPr>
          <p:cNvSpPr/>
          <p:nvPr/>
        </p:nvSpPr>
        <p:spPr>
          <a:xfrm>
            <a:off x="166056" y="318200"/>
            <a:ext cx="2307074" cy="24729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F77D22CF-EA02-41DB-AF2E-F417E4F785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03" y="343057"/>
            <a:ext cx="193829" cy="197577"/>
          </a:xfrm>
          <a:prstGeom prst="rect">
            <a:avLst/>
          </a:prstGeom>
          <a:ln>
            <a:noFill/>
          </a:ln>
        </p:spPr>
      </p:pic>
      <p:sp>
        <p:nvSpPr>
          <p:cNvPr id="80" name="직사각형 79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이름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 시 입력한 이름 입력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 시 입력한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입력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찾기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와 비교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[3-1]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표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참조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4]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취소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 로그인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상태로 시작화면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아이디 찾기</a:t>
            </a:r>
            <a:endParaRPr lang="ko-KR" altLang="en-US" sz="1600" dirty="0"/>
          </a:p>
        </p:txBody>
      </p:sp>
      <p:sp>
        <p:nvSpPr>
          <p:cNvPr id="82" name="직사각형 81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460434"/>
              </p:ext>
            </p:extLst>
          </p:nvPr>
        </p:nvGraphicFramePr>
        <p:xfrm>
          <a:off x="4364287" y="4845663"/>
          <a:ext cx="4818977" cy="877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9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회원</a:t>
                      </a:r>
                      <a:r>
                        <a:rPr lang="en-US" altLang="ko-KR" sz="1000" dirty="0" smtClean="0"/>
                        <a:t>DB</a:t>
                      </a:r>
                      <a:r>
                        <a:rPr lang="ko-KR" altLang="en-US" sz="1000" dirty="0" smtClean="0"/>
                        <a:t>에 이름이 없을 경우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이름을 확인하여 주세요</a:t>
                      </a:r>
                      <a:r>
                        <a:rPr lang="en-US" altLang="ko-KR" sz="1000" dirty="0" smtClean="0"/>
                        <a:t>!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5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회원</a:t>
                      </a:r>
                      <a:r>
                        <a:rPr lang="en-US" altLang="ko-KR" sz="1000" dirty="0" smtClean="0"/>
                        <a:t>DB</a:t>
                      </a:r>
                      <a:r>
                        <a:rPr lang="ko-KR" altLang="en-US" sz="1000" dirty="0" smtClean="0"/>
                        <a:t>에 </a:t>
                      </a:r>
                      <a:r>
                        <a:rPr lang="ko-KR" altLang="en-US" sz="1000" dirty="0" err="1" smtClean="0"/>
                        <a:t>이메일이</a:t>
                      </a:r>
                      <a:r>
                        <a:rPr lang="ko-KR" altLang="en-US" sz="1000" dirty="0" smtClean="0"/>
                        <a:t> 없을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이메일을</a:t>
                      </a:r>
                      <a:r>
                        <a:rPr lang="ko-KR" altLang="en-US" sz="1000" dirty="0" smtClean="0"/>
                        <a:t> 확인하여 주세요</a:t>
                      </a:r>
                      <a:r>
                        <a:rPr lang="en-US" altLang="ko-KR" sz="1000" dirty="0" smtClean="0"/>
                        <a:t>!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9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이름과 </a:t>
                      </a:r>
                      <a:r>
                        <a:rPr lang="ko-KR" altLang="en-US" sz="1000" dirty="0" err="1" smtClean="0"/>
                        <a:t>이메일이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없을경우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회원가입을 진행해 주세요</a:t>
                      </a:r>
                      <a:r>
                        <a:rPr lang="en-US" altLang="ko-KR" sz="1000" dirty="0" smtClean="0"/>
                        <a:t>!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8" name="타원 97"/>
          <p:cNvSpPr/>
          <p:nvPr/>
        </p:nvSpPr>
        <p:spPr>
          <a:xfrm>
            <a:off x="4656095" y="3328043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4467708" y="3671333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5481487" y="4089581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6600270" y="4097849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4237840" y="461228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3-1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242545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513947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102453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294099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55792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830981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99063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261278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534236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803703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1125574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39610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662058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244323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514272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1100301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37083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643766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2255800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E9687A2-A6EF-4F39-90D1-F075936F5954}"/>
              </a:ext>
            </a:extLst>
          </p:cNvPr>
          <p:cNvCxnSpPr>
            <a:cxnSpLocks/>
          </p:cNvCxnSpPr>
          <p:nvPr/>
        </p:nvCxnSpPr>
        <p:spPr>
          <a:xfrm>
            <a:off x="406115" y="1317962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DB0E066-7711-4C8B-A1BE-F922B7453C50}"/>
              </a:ext>
            </a:extLst>
          </p:cNvPr>
          <p:cNvCxnSpPr>
            <a:cxnSpLocks/>
          </p:cNvCxnSpPr>
          <p:nvPr/>
        </p:nvCxnSpPr>
        <p:spPr>
          <a:xfrm>
            <a:off x="406115" y="1386953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B283AAE-4AED-4792-BA6A-301B1693A5FD}"/>
              </a:ext>
            </a:extLst>
          </p:cNvPr>
          <p:cNvCxnSpPr>
            <a:cxnSpLocks/>
          </p:cNvCxnSpPr>
          <p:nvPr/>
        </p:nvCxnSpPr>
        <p:spPr>
          <a:xfrm>
            <a:off x="523410" y="1382531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1BC70F8-009E-41C6-9690-CA7361816A7E}"/>
              </a:ext>
            </a:extLst>
          </p:cNvPr>
          <p:cNvCxnSpPr>
            <a:cxnSpLocks/>
          </p:cNvCxnSpPr>
          <p:nvPr/>
        </p:nvCxnSpPr>
        <p:spPr>
          <a:xfrm>
            <a:off x="886979" y="1382531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AC4CEFA-A9D6-48F0-AE30-7EF4A2C445C2}"/>
              </a:ext>
            </a:extLst>
          </p:cNvPr>
          <p:cNvCxnSpPr>
            <a:cxnSpLocks/>
          </p:cNvCxnSpPr>
          <p:nvPr/>
        </p:nvCxnSpPr>
        <p:spPr>
          <a:xfrm>
            <a:off x="1243548" y="1382531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EE390FE-E6D7-4A9E-A340-2D7E21F30370}"/>
              </a:ext>
            </a:extLst>
          </p:cNvPr>
          <p:cNvCxnSpPr>
            <a:cxnSpLocks/>
          </p:cNvCxnSpPr>
          <p:nvPr/>
        </p:nvCxnSpPr>
        <p:spPr>
          <a:xfrm>
            <a:off x="1594852" y="1382531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F3EF573-2CB2-4CF3-87EF-25102C702765}"/>
              </a:ext>
            </a:extLst>
          </p:cNvPr>
          <p:cNvCxnSpPr>
            <a:cxnSpLocks/>
          </p:cNvCxnSpPr>
          <p:nvPr/>
        </p:nvCxnSpPr>
        <p:spPr>
          <a:xfrm>
            <a:off x="1941979" y="1384409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73590E1-F1A2-4FC3-8597-094FC79664AC}"/>
              </a:ext>
            </a:extLst>
          </p:cNvPr>
          <p:cNvCxnSpPr>
            <a:cxnSpLocks/>
          </p:cNvCxnSpPr>
          <p:nvPr/>
        </p:nvCxnSpPr>
        <p:spPr>
          <a:xfrm>
            <a:off x="2294616" y="1384409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B7AA62D-5695-4306-A859-8EF22830CD0F}"/>
              </a:ext>
            </a:extLst>
          </p:cNvPr>
          <p:cNvCxnSpPr>
            <a:cxnSpLocks/>
          </p:cNvCxnSpPr>
          <p:nvPr/>
        </p:nvCxnSpPr>
        <p:spPr>
          <a:xfrm>
            <a:off x="2642924" y="1382531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7B12126-567E-485B-8E0C-E99D9250A322}"/>
              </a:ext>
            </a:extLst>
          </p:cNvPr>
          <p:cNvCxnSpPr>
            <a:cxnSpLocks/>
          </p:cNvCxnSpPr>
          <p:nvPr/>
        </p:nvCxnSpPr>
        <p:spPr>
          <a:xfrm>
            <a:off x="406979" y="1781493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3679B85-A3AE-4CD3-892F-AD90D052E1C5}"/>
              </a:ext>
            </a:extLst>
          </p:cNvPr>
          <p:cNvCxnSpPr>
            <a:cxnSpLocks/>
          </p:cNvCxnSpPr>
          <p:nvPr/>
        </p:nvCxnSpPr>
        <p:spPr>
          <a:xfrm>
            <a:off x="524274" y="1781493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11CA637-63CE-4AB2-9143-ED5951C633D8}"/>
              </a:ext>
            </a:extLst>
          </p:cNvPr>
          <p:cNvCxnSpPr>
            <a:cxnSpLocks/>
          </p:cNvCxnSpPr>
          <p:nvPr/>
        </p:nvCxnSpPr>
        <p:spPr>
          <a:xfrm>
            <a:off x="886979" y="1781493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ABC0BFD-5782-42B0-A3FD-11FBF44FFCAF}"/>
              </a:ext>
            </a:extLst>
          </p:cNvPr>
          <p:cNvCxnSpPr>
            <a:cxnSpLocks/>
          </p:cNvCxnSpPr>
          <p:nvPr/>
        </p:nvCxnSpPr>
        <p:spPr>
          <a:xfrm>
            <a:off x="1244412" y="1781493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5B4F57C-6BA8-4D7E-B084-A879245B4155}"/>
              </a:ext>
            </a:extLst>
          </p:cNvPr>
          <p:cNvCxnSpPr>
            <a:cxnSpLocks/>
          </p:cNvCxnSpPr>
          <p:nvPr/>
        </p:nvCxnSpPr>
        <p:spPr>
          <a:xfrm>
            <a:off x="1595716" y="1781493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51C370-E0A6-4EFB-9B5B-8981BEC027F2}"/>
              </a:ext>
            </a:extLst>
          </p:cNvPr>
          <p:cNvCxnSpPr>
            <a:cxnSpLocks/>
          </p:cNvCxnSpPr>
          <p:nvPr/>
        </p:nvCxnSpPr>
        <p:spPr>
          <a:xfrm>
            <a:off x="1942843" y="1783371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02B8717-2BD1-4F82-88F1-E0A45EC98B5E}"/>
              </a:ext>
            </a:extLst>
          </p:cNvPr>
          <p:cNvCxnSpPr>
            <a:cxnSpLocks/>
          </p:cNvCxnSpPr>
          <p:nvPr/>
        </p:nvCxnSpPr>
        <p:spPr>
          <a:xfrm>
            <a:off x="2295480" y="1783371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53D6ED0-292C-4120-9E5F-766C7A45CA24}"/>
              </a:ext>
            </a:extLst>
          </p:cNvPr>
          <p:cNvCxnSpPr>
            <a:cxnSpLocks/>
          </p:cNvCxnSpPr>
          <p:nvPr/>
        </p:nvCxnSpPr>
        <p:spPr>
          <a:xfrm>
            <a:off x="2642924" y="1783371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35D10A5-2B8E-47BA-8AB8-31C8D531E4D1}"/>
              </a:ext>
            </a:extLst>
          </p:cNvPr>
          <p:cNvCxnSpPr>
            <a:cxnSpLocks/>
          </p:cNvCxnSpPr>
          <p:nvPr/>
        </p:nvCxnSpPr>
        <p:spPr>
          <a:xfrm>
            <a:off x="387649" y="2110057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6D0EB3E-EF7E-4B3E-817D-B1209FBB612B}"/>
              </a:ext>
            </a:extLst>
          </p:cNvPr>
          <p:cNvCxnSpPr>
            <a:cxnSpLocks/>
          </p:cNvCxnSpPr>
          <p:nvPr/>
        </p:nvCxnSpPr>
        <p:spPr>
          <a:xfrm>
            <a:off x="387649" y="2174626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30D5010-71F7-4C39-8C22-F31447B00898}"/>
              </a:ext>
            </a:extLst>
          </p:cNvPr>
          <p:cNvSpPr txBox="1"/>
          <p:nvPr/>
        </p:nvSpPr>
        <p:spPr>
          <a:xfrm flipH="1">
            <a:off x="495572" y="1367825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344249C-A2BF-4E75-90D7-612D787AC358}"/>
              </a:ext>
            </a:extLst>
          </p:cNvPr>
          <p:cNvCxnSpPr>
            <a:cxnSpLocks/>
          </p:cNvCxnSpPr>
          <p:nvPr/>
        </p:nvCxnSpPr>
        <p:spPr>
          <a:xfrm>
            <a:off x="406115" y="1710585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3C2500C-9A3F-49CC-A262-F14FB38B4789}"/>
              </a:ext>
            </a:extLst>
          </p:cNvPr>
          <p:cNvSpPr txBox="1"/>
          <p:nvPr/>
        </p:nvSpPr>
        <p:spPr>
          <a:xfrm flipH="1">
            <a:off x="869561" y="1367825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DCBD0D-E624-4379-B896-6E309D9F33C2}"/>
              </a:ext>
            </a:extLst>
          </p:cNvPr>
          <p:cNvSpPr txBox="1"/>
          <p:nvPr/>
        </p:nvSpPr>
        <p:spPr>
          <a:xfrm flipH="1">
            <a:off x="1560429" y="1367825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CDBF62-C664-4610-99DA-60E78904B6AE}"/>
              </a:ext>
            </a:extLst>
          </p:cNvPr>
          <p:cNvSpPr txBox="1"/>
          <p:nvPr/>
        </p:nvSpPr>
        <p:spPr>
          <a:xfrm flipH="1">
            <a:off x="1903854" y="1367825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6CEFE9-D856-428A-99B0-0EAD81F66EBF}"/>
              </a:ext>
            </a:extLst>
          </p:cNvPr>
          <p:cNvSpPr txBox="1"/>
          <p:nvPr/>
        </p:nvSpPr>
        <p:spPr>
          <a:xfrm flipH="1">
            <a:off x="495572" y="1773281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8AE1A5-4CA8-4285-BADB-DBF817E417F5}"/>
              </a:ext>
            </a:extLst>
          </p:cNvPr>
          <p:cNvSpPr txBox="1"/>
          <p:nvPr/>
        </p:nvSpPr>
        <p:spPr>
          <a:xfrm flipH="1">
            <a:off x="2266342" y="1773281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DDB308-B171-4278-9048-2034DA126CF6}"/>
              </a:ext>
            </a:extLst>
          </p:cNvPr>
          <p:cNvSpPr txBox="1"/>
          <p:nvPr/>
        </p:nvSpPr>
        <p:spPr>
          <a:xfrm flipH="1">
            <a:off x="862019" y="1773281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C20B59-CF2F-4A3B-96FB-602A0C0FB4BF}"/>
              </a:ext>
            </a:extLst>
          </p:cNvPr>
          <p:cNvSpPr txBox="1"/>
          <p:nvPr/>
        </p:nvSpPr>
        <p:spPr>
          <a:xfrm flipH="1">
            <a:off x="1202668" y="1773281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2DA5E4-6293-4DC7-8F7E-8BC9868F10C2}"/>
              </a:ext>
            </a:extLst>
          </p:cNvPr>
          <p:cNvSpPr txBox="1"/>
          <p:nvPr/>
        </p:nvSpPr>
        <p:spPr>
          <a:xfrm flipH="1">
            <a:off x="1916415" y="1773281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59" name="원호 58">
            <a:extLst>
              <a:ext uri="{FF2B5EF4-FFF2-40B4-BE49-F238E27FC236}">
                <a16:creationId xmlns:a16="http://schemas.microsoft.com/office/drawing/2014/main" id="{9596BDAE-3E31-42CC-9674-6525D7B071DB}"/>
              </a:ext>
            </a:extLst>
          </p:cNvPr>
          <p:cNvSpPr/>
          <p:nvPr/>
        </p:nvSpPr>
        <p:spPr>
          <a:xfrm>
            <a:off x="174816" y="869034"/>
            <a:ext cx="738601" cy="607568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" name="원호 59">
            <a:extLst>
              <a:ext uri="{FF2B5EF4-FFF2-40B4-BE49-F238E27FC236}">
                <a16:creationId xmlns:a16="http://schemas.microsoft.com/office/drawing/2014/main" id="{392E8037-1448-4D27-8137-F58E1B295AD4}"/>
              </a:ext>
            </a:extLst>
          </p:cNvPr>
          <p:cNvSpPr/>
          <p:nvPr/>
        </p:nvSpPr>
        <p:spPr>
          <a:xfrm>
            <a:off x="70549" y="821997"/>
            <a:ext cx="852962" cy="701639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1" name="그림 60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27D1EA4A-5F6C-4B5B-948C-1D1C2086FC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35" y="996951"/>
            <a:ext cx="381550" cy="340665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69AD84DA-4875-4338-8C2A-16695CAF86AE}"/>
              </a:ext>
            </a:extLst>
          </p:cNvPr>
          <p:cNvSpPr/>
          <p:nvPr/>
        </p:nvSpPr>
        <p:spPr>
          <a:xfrm>
            <a:off x="3033307" y="6567212"/>
            <a:ext cx="6937242" cy="2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68E0D948-2E52-495E-BF8C-657354FB1706}"/>
              </a:ext>
            </a:extLst>
          </p:cNvPr>
          <p:cNvCxnSpPr>
            <a:cxnSpLocks/>
          </p:cNvCxnSpPr>
          <p:nvPr/>
        </p:nvCxnSpPr>
        <p:spPr>
          <a:xfrm>
            <a:off x="5566102" y="1361353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BC310E0A-3826-4E5A-93B4-E87334AA2B10}"/>
              </a:ext>
            </a:extLst>
          </p:cNvPr>
          <p:cNvCxnSpPr>
            <a:cxnSpLocks/>
          </p:cNvCxnSpPr>
          <p:nvPr/>
        </p:nvCxnSpPr>
        <p:spPr>
          <a:xfrm>
            <a:off x="5566102" y="1425922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7C91B25-0F3B-468D-96B2-0579106E86C1}"/>
              </a:ext>
            </a:extLst>
          </p:cNvPr>
          <p:cNvCxnSpPr>
            <a:cxnSpLocks/>
          </p:cNvCxnSpPr>
          <p:nvPr/>
        </p:nvCxnSpPr>
        <p:spPr>
          <a:xfrm>
            <a:off x="5566102" y="1955071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A1DFD7D-8397-42E9-8F12-28406C9FE1AE}"/>
              </a:ext>
            </a:extLst>
          </p:cNvPr>
          <p:cNvCxnSpPr>
            <a:cxnSpLocks/>
          </p:cNvCxnSpPr>
          <p:nvPr/>
        </p:nvCxnSpPr>
        <p:spPr>
          <a:xfrm>
            <a:off x="5566102" y="2019641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1FA1748-574A-4B97-A1CE-D667B1737128}"/>
              </a:ext>
            </a:extLst>
          </p:cNvPr>
          <p:cNvCxnSpPr>
            <a:cxnSpLocks/>
          </p:cNvCxnSpPr>
          <p:nvPr/>
        </p:nvCxnSpPr>
        <p:spPr>
          <a:xfrm>
            <a:off x="5771997" y="1425922"/>
            <a:ext cx="0" cy="5291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E5EDBC38-8FBC-45E0-8113-61183B93FB13}"/>
              </a:ext>
            </a:extLst>
          </p:cNvPr>
          <p:cNvCxnSpPr>
            <a:cxnSpLocks/>
          </p:cNvCxnSpPr>
          <p:nvPr/>
        </p:nvCxnSpPr>
        <p:spPr>
          <a:xfrm>
            <a:off x="6556338" y="1425922"/>
            <a:ext cx="0" cy="5291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75695160-815F-45B1-8F3D-4C90D8E18424}"/>
              </a:ext>
            </a:extLst>
          </p:cNvPr>
          <p:cNvCxnSpPr>
            <a:cxnSpLocks/>
          </p:cNvCxnSpPr>
          <p:nvPr/>
        </p:nvCxnSpPr>
        <p:spPr>
          <a:xfrm>
            <a:off x="7163238" y="1425922"/>
            <a:ext cx="0" cy="5291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B0B396D-F186-43A8-B45E-ED435A2B6895}"/>
              </a:ext>
            </a:extLst>
          </p:cNvPr>
          <p:cNvSpPr txBox="1"/>
          <p:nvPr/>
        </p:nvSpPr>
        <p:spPr>
          <a:xfrm>
            <a:off x="5795823" y="1394302"/>
            <a:ext cx="544573" cy="63450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EC37F25-F55B-4D38-A123-0E0356E8FF7A}"/>
              </a:ext>
            </a:extLst>
          </p:cNvPr>
          <p:cNvSpPr txBox="1"/>
          <p:nvPr/>
        </p:nvSpPr>
        <p:spPr>
          <a:xfrm>
            <a:off x="6570301" y="1396563"/>
            <a:ext cx="544573" cy="63450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5B855379-B7E4-4FDB-BF28-03FC388BA67A}"/>
              </a:ext>
            </a:extLst>
          </p:cNvPr>
          <p:cNvCxnSpPr>
            <a:cxnSpLocks/>
          </p:cNvCxnSpPr>
          <p:nvPr/>
        </p:nvCxnSpPr>
        <p:spPr>
          <a:xfrm>
            <a:off x="6380180" y="1425922"/>
            <a:ext cx="0" cy="5291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FD6EF62-2514-40CD-BE3D-B3591B6B3C2E}"/>
              </a:ext>
            </a:extLst>
          </p:cNvPr>
          <p:cNvSpPr txBox="1"/>
          <p:nvPr/>
        </p:nvSpPr>
        <p:spPr>
          <a:xfrm>
            <a:off x="6303719" y="1315555"/>
            <a:ext cx="305982" cy="634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DE5A5CB-37E5-4A06-9686-91AFD3E80057}"/>
              </a:ext>
            </a:extLst>
          </p:cNvPr>
          <p:cNvSpPr/>
          <p:nvPr/>
        </p:nvSpPr>
        <p:spPr>
          <a:xfrm>
            <a:off x="157667" y="326589"/>
            <a:ext cx="2307074" cy="24729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F77D22CF-EA02-41DB-AF2E-F417E4F785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14" y="351446"/>
            <a:ext cx="193829" cy="197577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14498" y="2723453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 찾기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18453" y="3469515"/>
            <a:ext cx="400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가입 시 사용한 아이디는 </a:t>
            </a:r>
            <a:r>
              <a:rPr lang="en-US" altLang="ko-KR" b="1" u="sng" cap="small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tester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입니다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0" name="사각형: 둥근 모서리 16">
            <a:extLst>
              <a:ext uri="{FF2B5EF4-FFF2-40B4-BE49-F238E27FC236}">
                <a16:creationId xmlns:a16="http://schemas.microsoft.com/office/drawing/2014/main" id="{56C3E1EA-55A5-44E3-A32F-6AE57BD98635}"/>
              </a:ext>
            </a:extLst>
          </p:cNvPr>
          <p:cNvSpPr/>
          <p:nvPr/>
        </p:nvSpPr>
        <p:spPr>
          <a:xfrm>
            <a:off x="5473655" y="4335178"/>
            <a:ext cx="2102729" cy="24729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화면으로 이동</a:t>
            </a:r>
            <a:endParaRPr lang="ko-KR" altLang="en-US" sz="12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아이디 찾기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성공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97" name="직사각형 96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242545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513947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102453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294099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55792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830981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99063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261278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534236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803703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1125574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39610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662058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244323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514272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1100301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37083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643766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3246824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C02E9C-FBAF-484A-B228-0F31C0AF56E8}"/>
              </a:ext>
            </a:extLst>
          </p:cNvPr>
          <p:cNvSpPr/>
          <p:nvPr/>
        </p:nvSpPr>
        <p:spPr>
          <a:xfrm>
            <a:off x="4880592" y="3168652"/>
            <a:ext cx="879723" cy="247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 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C18D656-4498-4D64-8814-0ED05DA52D3A}"/>
              </a:ext>
            </a:extLst>
          </p:cNvPr>
          <p:cNvCxnSpPr>
            <a:cxnSpLocks/>
          </p:cNvCxnSpPr>
          <p:nvPr/>
        </p:nvCxnSpPr>
        <p:spPr>
          <a:xfrm>
            <a:off x="5760315" y="3386021"/>
            <a:ext cx="20443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22E877-1588-4947-897F-888F05D5237E}"/>
              </a:ext>
            </a:extLst>
          </p:cNvPr>
          <p:cNvSpPr/>
          <p:nvPr/>
        </p:nvSpPr>
        <p:spPr>
          <a:xfrm>
            <a:off x="4933375" y="3497796"/>
            <a:ext cx="818317" cy="247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 </a:t>
            </a:r>
            <a:r>
              <a:rPr lang="ko-KR" altLang="en-US" sz="1400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름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E4D7580-0BBD-4570-9886-D875C1EA9D48}"/>
              </a:ext>
            </a:extLst>
          </p:cNvPr>
          <p:cNvCxnSpPr>
            <a:cxnSpLocks/>
          </p:cNvCxnSpPr>
          <p:nvPr/>
        </p:nvCxnSpPr>
        <p:spPr>
          <a:xfrm>
            <a:off x="5760315" y="3715165"/>
            <a:ext cx="20443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6C3E1EA-55A5-44E3-A32F-6AE57BD98635}"/>
              </a:ext>
            </a:extLst>
          </p:cNvPr>
          <p:cNvSpPr/>
          <p:nvPr/>
        </p:nvSpPr>
        <p:spPr>
          <a:xfrm>
            <a:off x="5633956" y="4295043"/>
            <a:ext cx="950506" cy="24729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찾기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A8584EC-5383-4345-A7DC-79F0F18D5851}"/>
              </a:ext>
            </a:extLst>
          </p:cNvPr>
          <p:cNvSpPr/>
          <p:nvPr/>
        </p:nvSpPr>
        <p:spPr>
          <a:xfrm>
            <a:off x="6756998" y="4295042"/>
            <a:ext cx="950506" cy="24729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 소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E9687A2-A6EF-4F39-90D1-F075936F5954}"/>
              </a:ext>
            </a:extLst>
          </p:cNvPr>
          <p:cNvCxnSpPr>
            <a:cxnSpLocks/>
          </p:cNvCxnSpPr>
          <p:nvPr/>
        </p:nvCxnSpPr>
        <p:spPr>
          <a:xfrm>
            <a:off x="397726" y="1326351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DB0E066-7711-4C8B-A1BE-F922B7453C50}"/>
              </a:ext>
            </a:extLst>
          </p:cNvPr>
          <p:cNvCxnSpPr>
            <a:cxnSpLocks/>
          </p:cNvCxnSpPr>
          <p:nvPr/>
        </p:nvCxnSpPr>
        <p:spPr>
          <a:xfrm>
            <a:off x="397726" y="1395342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B283AAE-4AED-4792-BA6A-301B1693A5FD}"/>
              </a:ext>
            </a:extLst>
          </p:cNvPr>
          <p:cNvCxnSpPr>
            <a:cxnSpLocks/>
          </p:cNvCxnSpPr>
          <p:nvPr/>
        </p:nvCxnSpPr>
        <p:spPr>
          <a:xfrm>
            <a:off x="515021" y="1390920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1BC70F8-009E-41C6-9690-CA7361816A7E}"/>
              </a:ext>
            </a:extLst>
          </p:cNvPr>
          <p:cNvCxnSpPr>
            <a:cxnSpLocks/>
          </p:cNvCxnSpPr>
          <p:nvPr/>
        </p:nvCxnSpPr>
        <p:spPr>
          <a:xfrm>
            <a:off x="878590" y="1390920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AC4CEFA-A9D6-48F0-AE30-7EF4A2C445C2}"/>
              </a:ext>
            </a:extLst>
          </p:cNvPr>
          <p:cNvCxnSpPr>
            <a:cxnSpLocks/>
          </p:cNvCxnSpPr>
          <p:nvPr/>
        </p:nvCxnSpPr>
        <p:spPr>
          <a:xfrm>
            <a:off x="1235159" y="1390920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EE390FE-E6D7-4A9E-A340-2D7E21F30370}"/>
              </a:ext>
            </a:extLst>
          </p:cNvPr>
          <p:cNvCxnSpPr>
            <a:cxnSpLocks/>
          </p:cNvCxnSpPr>
          <p:nvPr/>
        </p:nvCxnSpPr>
        <p:spPr>
          <a:xfrm>
            <a:off x="1586463" y="1390920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F3EF573-2CB2-4CF3-87EF-25102C702765}"/>
              </a:ext>
            </a:extLst>
          </p:cNvPr>
          <p:cNvCxnSpPr>
            <a:cxnSpLocks/>
          </p:cNvCxnSpPr>
          <p:nvPr/>
        </p:nvCxnSpPr>
        <p:spPr>
          <a:xfrm>
            <a:off x="1933590" y="1392798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73590E1-F1A2-4FC3-8597-094FC79664AC}"/>
              </a:ext>
            </a:extLst>
          </p:cNvPr>
          <p:cNvCxnSpPr>
            <a:cxnSpLocks/>
          </p:cNvCxnSpPr>
          <p:nvPr/>
        </p:nvCxnSpPr>
        <p:spPr>
          <a:xfrm>
            <a:off x="2286227" y="1392798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B7AA62D-5695-4306-A859-8EF22830CD0F}"/>
              </a:ext>
            </a:extLst>
          </p:cNvPr>
          <p:cNvCxnSpPr>
            <a:cxnSpLocks/>
          </p:cNvCxnSpPr>
          <p:nvPr/>
        </p:nvCxnSpPr>
        <p:spPr>
          <a:xfrm>
            <a:off x="2634535" y="1390920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7B12126-567E-485B-8E0C-E99D9250A322}"/>
              </a:ext>
            </a:extLst>
          </p:cNvPr>
          <p:cNvCxnSpPr>
            <a:cxnSpLocks/>
          </p:cNvCxnSpPr>
          <p:nvPr/>
        </p:nvCxnSpPr>
        <p:spPr>
          <a:xfrm>
            <a:off x="398590" y="1789882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3679B85-A3AE-4CD3-892F-AD90D052E1C5}"/>
              </a:ext>
            </a:extLst>
          </p:cNvPr>
          <p:cNvCxnSpPr>
            <a:cxnSpLocks/>
          </p:cNvCxnSpPr>
          <p:nvPr/>
        </p:nvCxnSpPr>
        <p:spPr>
          <a:xfrm>
            <a:off x="515885" y="1789882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11CA637-63CE-4AB2-9143-ED5951C633D8}"/>
              </a:ext>
            </a:extLst>
          </p:cNvPr>
          <p:cNvCxnSpPr>
            <a:cxnSpLocks/>
          </p:cNvCxnSpPr>
          <p:nvPr/>
        </p:nvCxnSpPr>
        <p:spPr>
          <a:xfrm>
            <a:off x="878590" y="1789882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ABC0BFD-5782-42B0-A3FD-11FBF44FFCAF}"/>
              </a:ext>
            </a:extLst>
          </p:cNvPr>
          <p:cNvCxnSpPr>
            <a:cxnSpLocks/>
          </p:cNvCxnSpPr>
          <p:nvPr/>
        </p:nvCxnSpPr>
        <p:spPr>
          <a:xfrm>
            <a:off x="1236023" y="1789882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5B4F57C-6BA8-4D7E-B084-A879245B4155}"/>
              </a:ext>
            </a:extLst>
          </p:cNvPr>
          <p:cNvCxnSpPr>
            <a:cxnSpLocks/>
          </p:cNvCxnSpPr>
          <p:nvPr/>
        </p:nvCxnSpPr>
        <p:spPr>
          <a:xfrm>
            <a:off x="1587327" y="1789882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51C370-E0A6-4EFB-9B5B-8981BEC027F2}"/>
              </a:ext>
            </a:extLst>
          </p:cNvPr>
          <p:cNvCxnSpPr>
            <a:cxnSpLocks/>
          </p:cNvCxnSpPr>
          <p:nvPr/>
        </p:nvCxnSpPr>
        <p:spPr>
          <a:xfrm>
            <a:off x="1934454" y="1791760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02B8717-2BD1-4F82-88F1-E0A45EC98B5E}"/>
              </a:ext>
            </a:extLst>
          </p:cNvPr>
          <p:cNvCxnSpPr>
            <a:cxnSpLocks/>
          </p:cNvCxnSpPr>
          <p:nvPr/>
        </p:nvCxnSpPr>
        <p:spPr>
          <a:xfrm>
            <a:off x="2287091" y="1791760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53D6ED0-292C-4120-9E5F-766C7A45CA24}"/>
              </a:ext>
            </a:extLst>
          </p:cNvPr>
          <p:cNvCxnSpPr>
            <a:cxnSpLocks/>
          </p:cNvCxnSpPr>
          <p:nvPr/>
        </p:nvCxnSpPr>
        <p:spPr>
          <a:xfrm>
            <a:off x="2634535" y="1791760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35D10A5-2B8E-47BA-8AB8-31C8D531E4D1}"/>
              </a:ext>
            </a:extLst>
          </p:cNvPr>
          <p:cNvCxnSpPr>
            <a:cxnSpLocks/>
          </p:cNvCxnSpPr>
          <p:nvPr/>
        </p:nvCxnSpPr>
        <p:spPr>
          <a:xfrm>
            <a:off x="379260" y="2118446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6D0EB3E-EF7E-4B3E-817D-B1209FBB612B}"/>
              </a:ext>
            </a:extLst>
          </p:cNvPr>
          <p:cNvCxnSpPr>
            <a:cxnSpLocks/>
          </p:cNvCxnSpPr>
          <p:nvPr/>
        </p:nvCxnSpPr>
        <p:spPr>
          <a:xfrm>
            <a:off x="379260" y="2183015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30D5010-71F7-4C39-8C22-F31447B00898}"/>
              </a:ext>
            </a:extLst>
          </p:cNvPr>
          <p:cNvSpPr txBox="1"/>
          <p:nvPr/>
        </p:nvSpPr>
        <p:spPr>
          <a:xfrm flipH="1">
            <a:off x="487183" y="1376214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344249C-A2BF-4E75-90D7-612D787AC358}"/>
              </a:ext>
            </a:extLst>
          </p:cNvPr>
          <p:cNvCxnSpPr>
            <a:cxnSpLocks/>
          </p:cNvCxnSpPr>
          <p:nvPr/>
        </p:nvCxnSpPr>
        <p:spPr>
          <a:xfrm>
            <a:off x="397726" y="1718974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3C2500C-9A3F-49CC-A262-F14FB38B4789}"/>
              </a:ext>
            </a:extLst>
          </p:cNvPr>
          <p:cNvSpPr txBox="1"/>
          <p:nvPr/>
        </p:nvSpPr>
        <p:spPr>
          <a:xfrm flipH="1">
            <a:off x="861172" y="1376214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DCBD0D-E624-4379-B896-6E309D9F33C2}"/>
              </a:ext>
            </a:extLst>
          </p:cNvPr>
          <p:cNvSpPr txBox="1"/>
          <p:nvPr/>
        </p:nvSpPr>
        <p:spPr>
          <a:xfrm flipH="1">
            <a:off x="1552040" y="1376214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CDBF62-C664-4610-99DA-60E78904B6AE}"/>
              </a:ext>
            </a:extLst>
          </p:cNvPr>
          <p:cNvSpPr txBox="1"/>
          <p:nvPr/>
        </p:nvSpPr>
        <p:spPr>
          <a:xfrm flipH="1">
            <a:off x="1895465" y="1376214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6CEFE9-D856-428A-99B0-0EAD81F66EBF}"/>
              </a:ext>
            </a:extLst>
          </p:cNvPr>
          <p:cNvSpPr txBox="1"/>
          <p:nvPr/>
        </p:nvSpPr>
        <p:spPr>
          <a:xfrm flipH="1">
            <a:off x="487183" y="1781670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8AE1A5-4CA8-4285-BADB-DBF817E417F5}"/>
              </a:ext>
            </a:extLst>
          </p:cNvPr>
          <p:cNvSpPr txBox="1"/>
          <p:nvPr/>
        </p:nvSpPr>
        <p:spPr>
          <a:xfrm flipH="1">
            <a:off x="2257953" y="1781670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DDB308-B171-4278-9048-2034DA126CF6}"/>
              </a:ext>
            </a:extLst>
          </p:cNvPr>
          <p:cNvSpPr txBox="1"/>
          <p:nvPr/>
        </p:nvSpPr>
        <p:spPr>
          <a:xfrm flipH="1">
            <a:off x="853630" y="1781670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C20B59-CF2F-4A3B-96FB-602A0C0FB4BF}"/>
              </a:ext>
            </a:extLst>
          </p:cNvPr>
          <p:cNvSpPr txBox="1"/>
          <p:nvPr/>
        </p:nvSpPr>
        <p:spPr>
          <a:xfrm flipH="1">
            <a:off x="1194279" y="1781670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2DA5E4-6293-4DC7-8F7E-8BC9868F10C2}"/>
              </a:ext>
            </a:extLst>
          </p:cNvPr>
          <p:cNvSpPr txBox="1"/>
          <p:nvPr/>
        </p:nvSpPr>
        <p:spPr>
          <a:xfrm flipH="1">
            <a:off x="1908026" y="1781670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59" name="원호 58">
            <a:extLst>
              <a:ext uri="{FF2B5EF4-FFF2-40B4-BE49-F238E27FC236}">
                <a16:creationId xmlns:a16="http://schemas.microsoft.com/office/drawing/2014/main" id="{9596BDAE-3E31-42CC-9674-6525D7B071DB}"/>
              </a:ext>
            </a:extLst>
          </p:cNvPr>
          <p:cNvSpPr/>
          <p:nvPr/>
        </p:nvSpPr>
        <p:spPr>
          <a:xfrm>
            <a:off x="166427" y="877423"/>
            <a:ext cx="738601" cy="607568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" name="원호 59">
            <a:extLst>
              <a:ext uri="{FF2B5EF4-FFF2-40B4-BE49-F238E27FC236}">
                <a16:creationId xmlns:a16="http://schemas.microsoft.com/office/drawing/2014/main" id="{392E8037-1448-4D27-8137-F58E1B295AD4}"/>
              </a:ext>
            </a:extLst>
          </p:cNvPr>
          <p:cNvSpPr/>
          <p:nvPr/>
        </p:nvSpPr>
        <p:spPr>
          <a:xfrm>
            <a:off x="62160" y="830386"/>
            <a:ext cx="852962" cy="701639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1" name="그림 60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27D1EA4A-5F6C-4B5B-948C-1D1C2086FC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6" y="1005340"/>
            <a:ext cx="381550" cy="340665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242545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513947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102453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294099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55792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830981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99063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261278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534236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803703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1125574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39610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662058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244323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514272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1100301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37083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643766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9AD84DA-4875-4338-8C2A-16695CAF86AE}"/>
              </a:ext>
            </a:extLst>
          </p:cNvPr>
          <p:cNvSpPr/>
          <p:nvPr/>
        </p:nvSpPr>
        <p:spPr>
          <a:xfrm>
            <a:off x="3024918" y="6575601"/>
            <a:ext cx="6937242" cy="2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68E0D948-2E52-495E-BF8C-657354FB1706}"/>
              </a:ext>
            </a:extLst>
          </p:cNvPr>
          <p:cNvCxnSpPr>
            <a:cxnSpLocks/>
          </p:cNvCxnSpPr>
          <p:nvPr/>
        </p:nvCxnSpPr>
        <p:spPr>
          <a:xfrm>
            <a:off x="5557713" y="1369742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BC310E0A-3826-4E5A-93B4-E87334AA2B10}"/>
              </a:ext>
            </a:extLst>
          </p:cNvPr>
          <p:cNvCxnSpPr>
            <a:cxnSpLocks/>
          </p:cNvCxnSpPr>
          <p:nvPr/>
        </p:nvCxnSpPr>
        <p:spPr>
          <a:xfrm>
            <a:off x="5557713" y="1434311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7C91B25-0F3B-468D-96B2-0579106E86C1}"/>
              </a:ext>
            </a:extLst>
          </p:cNvPr>
          <p:cNvCxnSpPr>
            <a:cxnSpLocks/>
          </p:cNvCxnSpPr>
          <p:nvPr/>
        </p:nvCxnSpPr>
        <p:spPr>
          <a:xfrm>
            <a:off x="5557713" y="1963460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A1DFD7D-8397-42E9-8F12-28406C9FE1AE}"/>
              </a:ext>
            </a:extLst>
          </p:cNvPr>
          <p:cNvCxnSpPr>
            <a:cxnSpLocks/>
          </p:cNvCxnSpPr>
          <p:nvPr/>
        </p:nvCxnSpPr>
        <p:spPr>
          <a:xfrm>
            <a:off x="5557713" y="2028030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1FA1748-574A-4B97-A1CE-D667B1737128}"/>
              </a:ext>
            </a:extLst>
          </p:cNvPr>
          <p:cNvCxnSpPr>
            <a:cxnSpLocks/>
          </p:cNvCxnSpPr>
          <p:nvPr/>
        </p:nvCxnSpPr>
        <p:spPr>
          <a:xfrm>
            <a:off x="5763608" y="1434311"/>
            <a:ext cx="0" cy="5291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E5EDBC38-8FBC-45E0-8113-61183B93FB13}"/>
              </a:ext>
            </a:extLst>
          </p:cNvPr>
          <p:cNvCxnSpPr>
            <a:cxnSpLocks/>
          </p:cNvCxnSpPr>
          <p:nvPr/>
        </p:nvCxnSpPr>
        <p:spPr>
          <a:xfrm>
            <a:off x="6547949" y="1434311"/>
            <a:ext cx="0" cy="5291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75695160-815F-45B1-8F3D-4C90D8E18424}"/>
              </a:ext>
            </a:extLst>
          </p:cNvPr>
          <p:cNvCxnSpPr>
            <a:cxnSpLocks/>
          </p:cNvCxnSpPr>
          <p:nvPr/>
        </p:nvCxnSpPr>
        <p:spPr>
          <a:xfrm>
            <a:off x="7154849" y="1434311"/>
            <a:ext cx="0" cy="5291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B0B396D-F186-43A8-B45E-ED435A2B6895}"/>
              </a:ext>
            </a:extLst>
          </p:cNvPr>
          <p:cNvSpPr txBox="1"/>
          <p:nvPr/>
        </p:nvSpPr>
        <p:spPr>
          <a:xfrm>
            <a:off x="5787434" y="1402691"/>
            <a:ext cx="544573" cy="63450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EC37F25-F55B-4D38-A123-0E0356E8FF7A}"/>
              </a:ext>
            </a:extLst>
          </p:cNvPr>
          <p:cNvSpPr txBox="1"/>
          <p:nvPr/>
        </p:nvSpPr>
        <p:spPr>
          <a:xfrm>
            <a:off x="6561912" y="1404952"/>
            <a:ext cx="544573" cy="63450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5B855379-B7E4-4FDB-BF28-03FC388BA67A}"/>
              </a:ext>
            </a:extLst>
          </p:cNvPr>
          <p:cNvCxnSpPr>
            <a:cxnSpLocks/>
          </p:cNvCxnSpPr>
          <p:nvPr/>
        </p:nvCxnSpPr>
        <p:spPr>
          <a:xfrm>
            <a:off x="6371791" y="1434311"/>
            <a:ext cx="0" cy="5291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FD6EF62-2514-40CD-BE3D-B3591B6B3C2E}"/>
              </a:ext>
            </a:extLst>
          </p:cNvPr>
          <p:cNvSpPr txBox="1"/>
          <p:nvPr/>
        </p:nvSpPr>
        <p:spPr>
          <a:xfrm>
            <a:off x="6295330" y="1323944"/>
            <a:ext cx="305982" cy="634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DE5A5CB-37E5-4A06-9686-91AFD3E80057}"/>
              </a:ext>
            </a:extLst>
          </p:cNvPr>
          <p:cNvSpPr/>
          <p:nvPr/>
        </p:nvSpPr>
        <p:spPr>
          <a:xfrm>
            <a:off x="149278" y="334978"/>
            <a:ext cx="2307074" cy="24729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F77D22CF-EA02-41DB-AF2E-F417E4F785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25" y="359835"/>
            <a:ext cx="193829" cy="197577"/>
          </a:xfrm>
          <a:prstGeom prst="rect">
            <a:avLst/>
          </a:prstGeom>
          <a:ln>
            <a:noFill/>
          </a:ln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EC22E877-1588-4947-897F-888F05D5237E}"/>
              </a:ext>
            </a:extLst>
          </p:cNvPr>
          <p:cNvSpPr/>
          <p:nvPr/>
        </p:nvSpPr>
        <p:spPr>
          <a:xfrm>
            <a:off x="4684718" y="3784890"/>
            <a:ext cx="1089181" cy="247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 메  일  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E4D7580-0BBD-4570-9886-D875C1EA9D48}"/>
              </a:ext>
            </a:extLst>
          </p:cNvPr>
          <p:cNvCxnSpPr>
            <a:cxnSpLocks/>
          </p:cNvCxnSpPr>
          <p:nvPr/>
        </p:nvCxnSpPr>
        <p:spPr>
          <a:xfrm>
            <a:off x="5773898" y="4002259"/>
            <a:ext cx="20443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 시 입력한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입력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이름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 시 입력한 이름 입력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 시 입력한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입력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찾기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클릭시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회원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와 비교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[5]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취소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비로그인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상태로 시작화면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 smtClean="0"/>
              <a:t>비밀번호찾기</a:t>
            </a:r>
            <a:endParaRPr lang="ko-KR" altLang="en-US" sz="1600" dirty="0"/>
          </a:p>
        </p:txBody>
      </p:sp>
      <p:sp>
        <p:nvSpPr>
          <p:cNvPr id="100" name="직사각형 99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176" name="타원 175"/>
          <p:cNvSpPr/>
          <p:nvPr/>
        </p:nvSpPr>
        <p:spPr>
          <a:xfrm>
            <a:off x="4766143" y="3442863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77" name="타원 176"/>
          <p:cNvSpPr/>
          <p:nvPr/>
        </p:nvSpPr>
        <p:spPr>
          <a:xfrm>
            <a:off x="5443264" y="4140019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78" name="타원 177"/>
          <p:cNvSpPr/>
          <p:nvPr/>
        </p:nvSpPr>
        <p:spPr>
          <a:xfrm>
            <a:off x="6584462" y="4113068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79" name="타원 178"/>
          <p:cNvSpPr/>
          <p:nvPr/>
        </p:nvSpPr>
        <p:spPr>
          <a:xfrm>
            <a:off x="4766143" y="3051652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80" name="타원 179"/>
          <p:cNvSpPr/>
          <p:nvPr/>
        </p:nvSpPr>
        <p:spPr>
          <a:xfrm>
            <a:off x="4598030" y="3715165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824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E9687A2-A6EF-4F39-90D1-F075936F5954}"/>
              </a:ext>
            </a:extLst>
          </p:cNvPr>
          <p:cNvCxnSpPr>
            <a:cxnSpLocks/>
          </p:cNvCxnSpPr>
          <p:nvPr/>
        </p:nvCxnSpPr>
        <p:spPr>
          <a:xfrm>
            <a:off x="406115" y="1326351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DB0E066-7711-4C8B-A1BE-F922B7453C50}"/>
              </a:ext>
            </a:extLst>
          </p:cNvPr>
          <p:cNvCxnSpPr>
            <a:cxnSpLocks/>
          </p:cNvCxnSpPr>
          <p:nvPr/>
        </p:nvCxnSpPr>
        <p:spPr>
          <a:xfrm>
            <a:off x="406115" y="1395342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B283AAE-4AED-4792-BA6A-301B1693A5FD}"/>
              </a:ext>
            </a:extLst>
          </p:cNvPr>
          <p:cNvCxnSpPr>
            <a:cxnSpLocks/>
          </p:cNvCxnSpPr>
          <p:nvPr/>
        </p:nvCxnSpPr>
        <p:spPr>
          <a:xfrm>
            <a:off x="523410" y="1390920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1BC70F8-009E-41C6-9690-CA7361816A7E}"/>
              </a:ext>
            </a:extLst>
          </p:cNvPr>
          <p:cNvCxnSpPr>
            <a:cxnSpLocks/>
          </p:cNvCxnSpPr>
          <p:nvPr/>
        </p:nvCxnSpPr>
        <p:spPr>
          <a:xfrm>
            <a:off x="886979" y="1390920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AC4CEFA-A9D6-48F0-AE30-7EF4A2C445C2}"/>
              </a:ext>
            </a:extLst>
          </p:cNvPr>
          <p:cNvCxnSpPr>
            <a:cxnSpLocks/>
          </p:cNvCxnSpPr>
          <p:nvPr/>
        </p:nvCxnSpPr>
        <p:spPr>
          <a:xfrm>
            <a:off x="1243548" y="1390920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EE390FE-E6D7-4A9E-A340-2D7E21F30370}"/>
              </a:ext>
            </a:extLst>
          </p:cNvPr>
          <p:cNvCxnSpPr>
            <a:cxnSpLocks/>
          </p:cNvCxnSpPr>
          <p:nvPr/>
        </p:nvCxnSpPr>
        <p:spPr>
          <a:xfrm>
            <a:off x="1594852" y="1390920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F3EF573-2CB2-4CF3-87EF-25102C702765}"/>
              </a:ext>
            </a:extLst>
          </p:cNvPr>
          <p:cNvCxnSpPr>
            <a:cxnSpLocks/>
          </p:cNvCxnSpPr>
          <p:nvPr/>
        </p:nvCxnSpPr>
        <p:spPr>
          <a:xfrm>
            <a:off x="1941979" y="1392798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73590E1-F1A2-4FC3-8597-094FC79664AC}"/>
              </a:ext>
            </a:extLst>
          </p:cNvPr>
          <p:cNvCxnSpPr>
            <a:cxnSpLocks/>
          </p:cNvCxnSpPr>
          <p:nvPr/>
        </p:nvCxnSpPr>
        <p:spPr>
          <a:xfrm>
            <a:off x="2294616" y="1392798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B7AA62D-5695-4306-A859-8EF22830CD0F}"/>
              </a:ext>
            </a:extLst>
          </p:cNvPr>
          <p:cNvCxnSpPr>
            <a:cxnSpLocks/>
          </p:cNvCxnSpPr>
          <p:nvPr/>
        </p:nvCxnSpPr>
        <p:spPr>
          <a:xfrm>
            <a:off x="2642924" y="1390920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7B12126-567E-485B-8E0C-E99D9250A322}"/>
              </a:ext>
            </a:extLst>
          </p:cNvPr>
          <p:cNvCxnSpPr>
            <a:cxnSpLocks/>
          </p:cNvCxnSpPr>
          <p:nvPr/>
        </p:nvCxnSpPr>
        <p:spPr>
          <a:xfrm>
            <a:off x="406979" y="1789882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3679B85-A3AE-4CD3-892F-AD90D052E1C5}"/>
              </a:ext>
            </a:extLst>
          </p:cNvPr>
          <p:cNvCxnSpPr>
            <a:cxnSpLocks/>
          </p:cNvCxnSpPr>
          <p:nvPr/>
        </p:nvCxnSpPr>
        <p:spPr>
          <a:xfrm>
            <a:off x="524274" y="1789882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11CA637-63CE-4AB2-9143-ED5951C633D8}"/>
              </a:ext>
            </a:extLst>
          </p:cNvPr>
          <p:cNvCxnSpPr>
            <a:cxnSpLocks/>
          </p:cNvCxnSpPr>
          <p:nvPr/>
        </p:nvCxnSpPr>
        <p:spPr>
          <a:xfrm>
            <a:off x="886979" y="1789882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ABC0BFD-5782-42B0-A3FD-11FBF44FFCAF}"/>
              </a:ext>
            </a:extLst>
          </p:cNvPr>
          <p:cNvCxnSpPr>
            <a:cxnSpLocks/>
          </p:cNvCxnSpPr>
          <p:nvPr/>
        </p:nvCxnSpPr>
        <p:spPr>
          <a:xfrm>
            <a:off x="1244412" y="1789882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5B4F57C-6BA8-4D7E-B084-A879245B4155}"/>
              </a:ext>
            </a:extLst>
          </p:cNvPr>
          <p:cNvCxnSpPr>
            <a:cxnSpLocks/>
          </p:cNvCxnSpPr>
          <p:nvPr/>
        </p:nvCxnSpPr>
        <p:spPr>
          <a:xfrm>
            <a:off x="1595716" y="1789882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D51C370-E0A6-4EFB-9B5B-8981BEC027F2}"/>
              </a:ext>
            </a:extLst>
          </p:cNvPr>
          <p:cNvCxnSpPr>
            <a:cxnSpLocks/>
          </p:cNvCxnSpPr>
          <p:nvPr/>
        </p:nvCxnSpPr>
        <p:spPr>
          <a:xfrm>
            <a:off x="1942843" y="1791760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02B8717-2BD1-4F82-88F1-E0A45EC98B5E}"/>
              </a:ext>
            </a:extLst>
          </p:cNvPr>
          <p:cNvCxnSpPr>
            <a:cxnSpLocks/>
          </p:cNvCxnSpPr>
          <p:nvPr/>
        </p:nvCxnSpPr>
        <p:spPr>
          <a:xfrm>
            <a:off x="2295480" y="1791760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53D6ED0-292C-4120-9E5F-766C7A45CA24}"/>
              </a:ext>
            </a:extLst>
          </p:cNvPr>
          <p:cNvCxnSpPr>
            <a:cxnSpLocks/>
          </p:cNvCxnSpPr>
          <p:nvPr/>
        </p:nvCxnSpPr>
        <p:spPr>
          <a:xfrm>
            <a:off x="2642924" y="1791760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35D10A5-2B8E-47BA-8AB8-31C8D531E4D1}"/>
              </a:ext>
            </a:extLst>
          </p:cNvPr>
          <p:cNvCxnSpPr>
            <a:cxnSpLocks/>
          </p:cNvCxnSpPr>
          <p:nvPr/>
        </p:nvCxnSpPr>
        <p:spPr>
          <a:xfrm>
            <a:off x="387649" y="2118446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6D0EB3E-EF7E-4B3E-817D-B1209FBB612B}"/>
              </a:ext>
            </a:extLst>
          </p:cNvPr>
          <p:cNvCxnSpPr>
            <a:cxnSpLocks/>
          </p:cNvCxnSpPr>
          <p:nvPr/>
        </p:nvCxnSpPr>
        <p:spPr>
          <a:xfrm>
            <a:off x="387649" y="2183015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30D5010-71F7-4C39-8C22-F31447B00898}"/>
              </a:ext>
            </a:extLst>
          </p:cNvPr>
          <p:cNvSpPr txBox="1"/>
          <p:nvPr/>
        </p:nvSpPr>
        <p:spPr>
          <a:xfrm flipH="1">
            <a:off x="495572" y="1376214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344249C-A2BF-4E75-90D7-612D787AC358}"/>
              </a:ext>
            </a:extLst>
          </p:cNvPr>
          <p:cNvCxnSpPr>
            <a:cxnSpLocks/>
          </p:cNvCxnSpPr>
          <p:nvPr/>
        </p:nvCxnSpPr>
        <p:spPr>
          <a:xfrm>
            <a:off x="406115" y="1718974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3C2500C-9A3F-49CC-A262-F14FB38B4789}"/>
              </a:ext>
            </a:extLst>
          </p:cNvPr>
          <p:cNvSpPr txBox="1"/>
          <p:nvPr/>
        </p:nvSpPr>
        <p:spPr>
          <a:xfrm flipH="1">
            <a:off x="869561" y="1376214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DCBD0D-E624-4379-B896-6E309D9F33C2}"/>
              </a:ext>
            </a:extLst>
          </p:cNvPr>
          <p:cNvSpPr txBox="1"/>
          <p:nvPr/>
        </p:nvSpPr>
        <p:spPr>
          <a:xfrm flipH="1">
            <a:off x="1560429" y="1376214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CDBF62-C664-4610-99DA-60E78904B6AE}"/>
              </a:ext>
            </a:extLst>
          </p:cNvPr>
          <p:cNvSpPr txBox="1"/>
          <p:nvPr/>
        </p:nvSpPr>
        <p:spPr>
          <a:xfrm flipH="1">
            <a:off x="1903854" y="1376214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6CEFE9-D856-428A-99B0-0EAD81F66EBF}"/>
              </a:ext>
            </a:extLst>
          </p:cNvPr>
          <p:cNvSpPr txBox="1"/>
          <p:nvPr/>
        </p:nvSpPr>
        <p:spPr>
          <a:xfrm flipH="1">
            <a:off x="495572" y="1781670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8AE1A5-4CA8-4285-BADB-DBF817E417F5}"/>
              </a:ext>
            </a:extLst>
          </p:cNvPr>
          <p:cNvSpPr txBox="1"/>
          <p:nvPr/>
        </p:nvSpPr>
        <p:spPr>
          <a:xfrm flipH="1">
            <a:off x="2266342" y="1781670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DDB308-B171-4278-9048-2034DA126CF6}"/>
              </a:ext>
            </a:extLst>
          </p:cNvPr>
          <p:cNvSpPr txBox="1"/>
          <p:nvPr/>
        </p:nvSpPr>
        <p:spPr>
          <a:xfrm flipH="1">
            <a:off x="862019" y="1781670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C20B59-CF2F-4A3B-96FB-602A0C0FB4BF}"/>
              </a:ext>
            </a:extLst>
          </p:cNvPr>
          <p:cNvSpPr txBox="1"/>
          <p:nvPr/>
        </p:nvSpPr>
        <p:spPr>
          <a:xfrm flipH="1">
            <a:off x="1202668" y="1781670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2DA5E4-6293-4DC7-8F7E-8BC9868F10C2}"/>
              </a:ext>
            </a:extLst>
          </p:cNvPr>
          <p:cNvSpPr txBox="1"/>
          <p:nvPr/>
        </p:nvSpPr>
        <p:spPr>
          <a:xfrm flipH="1">
            <a:off x="1916415" y="1781670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59" name="원호 58">
            <a:extLst>
              <a:ext uri="{FF2B5EF4-FFF2-40B4-BE49-F238E27FC236}">
                <a16:creationId xmlns:a16="http://schemas.microsoft.com/office/drawing/2014/main" id="{9596BDAE-3E31-42CC-9674-6525D7B071DB}"/>
              </a:ext>
            </a:extLst>
          </p:cNvPr>
          <p:cNvSpPr/>
          <p:nvPr/>
        </p:nvSpPr>
        <p:spPr>
          <a:xfrm>
            <a:off x="174816" y="877423"/>
            <a:ext cx="738601" cy="607568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" name="원호 59">
            <a:extLst>
              <a:ext uri="{FF2B5EF4-FFF2-40B4-BE49-F238E27FC236}">
                <a16:creationId xmlns:a16="http://schemas.microsoft.com/office/drawing/2014/main" id="{392E8037-1448-4D27-8137-F58E1B295AD4}"/>
              </a:ext>
            </a:extLst>
          </p:cNvPr>
          <p:cNvSpPr/>
          <p:nvPr/>
        </p:nvSpPr>
        <p:spPr>
          <a:xfrm>
            <a:off x="70549" y="830386"/>
            <a:ext cx="852962" cy="701639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1" name="그림 60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27D1EA4A-5F6C-4B5B-948C-1D1C2086FC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35" y="1005340"/>
            <a:ext cx="381550" cy="340665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69AD84DA-4875-4338-8C2A-16695CAF86AE}"/>
              </a:ext>
            </a:extLst>
          </p:cNvPr>
          <p:cNvSpPr/>
          <p:nvPr/>
        </p:nvSpPr>
        <p:spPr>
          <a:xfrm>
            <a:off x="3033307" y="6575601"/>
            <a:ext cx="6937242" cy="2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68E0D948-2E52-495E-BF8C-657354FB1706}"/>
              </a:ext>
            </a:extLst>
          </p:cNvPr>
          <p:cNvCxnSpPr>
            <a:cxnSpLocks/>
          </p:cNvCxnSpPr>
          <p:nvPr/>
        </p:nvCxnSpPr>
        <p:spPr>
          <a:xfrm>
            <a:off x="5566102" y="1369742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BC310E0A-3826-4E5A-93B4-E87334AA2B10}"/>
              </a:ext>
            </a:extLst>
          </p:cNvPr>
          <p:cNvCxnSpPr>
            <a:cxnSpLocks/>
          </p:cNvCxnSpPr>
          <p:nvPr/>
        </p:nvCxnSpPr>
        <p:spPr>
          <a:xfrm>
            <a:off x="5566102" y="1434311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77C91B25-0F3B-468D-96B2-0579106E86C1}"/>
              </a:ext>
            </a:extLst>
          </p:cNvPr>
          <p:cNvCxnSpPr>
            <a:cxnSpLocks/>
          </p:cNvCxnSpPr>
          <p:nvPr/>
        </p:nvCxnSpPr>
        <p:spPr>
          <a:xfrm>
            <a:off x="5566102" y="1963460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A1DFD7D-8397-42E9-8F12-28406C9FE1AE}"/>
              </a:ext>
            </a:extLst>
          </p:cNvPr>
          <p:cNvCxnSpPr>
            <a:cxnSpLocks/>
          </p:cNvCxnSpPr>
          <p:nvPr/>
        </p:nvCxnSpPr>
        <p:spPr>
          <a:xfrm>
            <a:off x="5566102" y="2028030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A1FA1748-574A-4B97-A1CE-D667B1737128}"/>
              </a:ext>
            </a:extLst>
          </p:cNvPr>
          <p:cNvCxnSpPr>
            <a:cxnSpLocks/>
          </p:cNvCxnSpPr>
          <p:nvPr/>
        </p:nvCxnSpPr>
        <p:spPr>
          <a:xfrm>
            <a:off x="5771997" y="1434311"/>
            <a:ext cx="0" cy="5291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E5EDBC38-8FBC-45E0-8113-61183B93FB13}"/>
              </a:ext>
            </a:extLst>
          </p:cNvPr>
          <p:cNvCxnSpPr>
            <a:cxnSpLocks/>
          </p:cNvCxnSpPr>
          <p:nvPr/>
        </p:nvCxnSpPr>
        <p:spPr>
          <a:xfrm>
            <a:off x="6556338" y="1434311"/>
            <a:ext cx="0" cy="5291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75695160-815F-45B1-8F3D-4C90D8E18424}"/>
              </a:ext>
            </a:extLst>
          </p:cNvPr>
          <p:cNvCxnSpPr>
            <a:cxnSpLocks/>
          </p:cNvCxnSpPr>
          <p:nvPr/>
        </p:nvCxnSpPr>
        <p:spPr>
          <a:xfrm>
            <a:off x="7163238" y="1434311"/>
            <a:ext cx="0" cy="5291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AB0B396D-F186-43A8-B45E-ED435A2B6895}"/>
              </a:ext>
            </a:extLst>
          </p:cNvPr>
          <p:cNvSpPr txBox="1"/>
          <p:nvPr/>
        </p:nvSpPr>
        <p:spPr>
          <a:xfrm>
            <a:off x="5795823" y="1402691"/>
            <a:ext cx="544573" cy="63450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EC37F25-F55B-4D38-A123-0E0356E8FF7A}"/>
              </a:ext>
            </a:extLst>
          </p:cNvPr>
          <p:cNvSpPr txBox="1"/>
          <p:nvPr/>
        </p:nvSpPr>
        <p:spPr>
          <a:xfrm>
            <a:off x="6570301" y="1404952"/>
            <a:ext cx="544573" cy="63450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5B855379-B7E4-4FDB-BF28-03FC388BA67A}"/>
              </a:ext>
            </a:extLst>
          </p:cNvPr>
          <p:cNvCxnSpPr>
            <a:cxnSpLocks/>
          </p:cNvCxnSpPr>
          <p:nvPr/>
        </p:nvCxnSpPr>
        <p:spPr>
          <a:xfrm>
            <a:off x="6380180" y="1434311"/>
            <a:ext cx="0" cy="5291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FD6EF62-2514-40CD-BE3D-B3591B6B3C2E}"/>
              </a:ext>
            </a:extLst>
          </p:cNvPr>
          <p:cNvSpPr txBox="1"/>
          <p:nvPr/>
        </p:nvSpPr>
        <p:spPr>
          <a:xfrm>
            <a:off x="6303719" y="1323944"/>
            <a:ext cx="305982" cy="634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DE5A5CB-37E5-4A06-9686-91AFD3E80057}"/>
              </a:ext>
            </a:extLst>
          </p:cNvPr>
          <p:cNvSpPr/>
          <p:nvPr/>
        </p:nvSpPr>
        <p:spPr>
          <a:xfrm>
            <a:off x="157667" y="334978"/>
            <a:ext cx="2307074" cy="24729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F77D22CF-EA02-41DB-AF2E-F417E4F785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14" y="359835"/>
            <a:ext cx="193829" cy="197577"/>
          </a:xfrm>
          <a:prstGeom prst="rect">
            <a:avLst/>
          </a:prstGeom>
          <a:ln>
            <a:noFill/>
          </a:ln>
        </p:spPr>
      </p:pic>
      <p:sp>
        <p:nvSpPr>
          <p:cNvPr id="80" name="TextBox 79"/>
          <p:cNvSpPr txBox="1"/>
          <p:nvPr/>
        </p:nvSpPr>
        <p:spPr>
          <a:xfrm>
            <a:off x="5537483" y="2731842"/>
            <a:ext cx="2034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</a:t>
            </a:r>
            <a:r>
              <a:rPr lang="ko-KR" altLang="en-US" sz="28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찾기</a:t>
            </a:r>
            <a:endParaRPr lang="ko-KR" altLang="en-US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985416" y="3477904"/>
            <a:ext cx="4826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가입 시 사용한 비밀번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호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</a:t>
            </a:r>
            <a:r>
              <a:rPr lang="en-US" altLang="ko-KR" b="1" u="sng" cap="small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password123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입니다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2" name="사각형: 둥근 모서리 16">
            <a:extLst>
              <a:ext uri="{FF2B5EF4-FFF2-40B4-BE49-F238E27FC236}">
                <a16:creationId xmlns:a16="http://schemas.microsoft.com/office/drawing/2014/main" id="{56C3E1EA-55A5-44E3-A32F-6AE57BD98635}"/>
              </a:ext>
            </a:extLst>
          </p:cNvPr>
          <p:cNvSpPr/>
          <p:nvPr/>
        </p:nvSpPr>
        <p:spPr>
          <a:xfrm>
            <a:off x="5473655" y="4343567"/>
            <a:ext cx="2102729" cy="24729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화면으로 이동</a:t>
            </a:r>
            <a:endParaRPr lang="ko-KR" altLang="en-US" sz="12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 가로 길이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최대 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1280Pixel</a:t>
            </a:r>
          </a:p>
          <a:p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세로 길이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제한 없음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배너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전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 다른 배너 배치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관리자에서 배너 등록 가능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마케팅 메시지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전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 다른 메시지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보조 메뉴 영역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전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 다른 서브메뉴 구성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회원가입으로 이동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화면으로 이동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ID/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찾기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[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고객센터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ID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찾기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이동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(Self)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장바구니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[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마이 페이지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장바구니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주문 내역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[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마이 페이지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주문 배송조회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이동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- 1:1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문의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[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마이 페이지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&gt; 1:1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문의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마이 페이지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[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마이 페이지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주문 배송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조회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이동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로그아웃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 시 로그아웃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 바 영역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 옵션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:</a:t>
            </a:r>
          </a:p>
          <a:p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전체 검색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스타일 숍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상품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오픈 숍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상품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공지사항 게시판 제목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내용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커뮤니티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 제목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내용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상품 문의 내용 검색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자세한 내용은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00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페이지 참고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기본 문구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검색어를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입력하세요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!</a:t>
            </a: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[5]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메인 메뉴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영역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전과 후의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변화 없음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자세한 내용은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00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페이지 참고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).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 smtClean="0"/>
              <a:t>비밀번호찾기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성공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99" name="직사각형 98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242545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513947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102453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294099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55792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830981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99063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261278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534236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803703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1125574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39610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662058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244323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514272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1100301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37083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643766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3246824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93B530D8-DE8C-4585-8609-421AC8C560AB}"/>
              </a:ext>
            </a:extLst>
          </p:cNvPr>
          <p:cNvSpPr/>
          <p:nvPr/>
        </p:nvSpPr>
        <p:spPr>
          <a:xfrm>
            <a:off x="2156436" y="3187779"/>
            <a:ext cx="7347288" cy="222708"/>
          </a:xfrm>
          <a:prstGeom prst="rect">
            <a:avLst/>
          </a:prstGeom>
          <a:solidFill>
            <a:srgbClr val="AC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34E06CD-827E-4C19-A09C-92E1E9746D2B}"/>
              </a:ext>
            </a:extLst>
          </p:cNvPr>
          <p:cNvSpPr/>
          <p:nvPr/>
        </p:nvSpPr>
        <p:spPr>
          <a:xfrm>
            <a:off x="2156436" y="4481667"/>
            <a:ext cx="7347288" cy="222708"/>
          </a:xfrm>
          <a:prstGeom prst="rect">
            <a:avLst/>
          </a:prstGeom>
          <a:solidFill>
            <a:srgbClr val="AC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F1C31F3-98C9-4170-BD1E-642A88B295C4}"/>
              </a:ext>
            </a:extLst>
          </p:cNvPr>
          <p:cNvSpPr/>
          <p:nvPr/>
        </p:nvSpPr>
        <p:spPr>
          <a:xfrm>
            <a:off x="2156436" y="5775554"/>
            <a:ext cx="7347288" cy="222708"/>
          </a:xfrm>
          <a:prstGeom prst="rect">
            <a:avLst/>
          </a:prstGeom>
          <a:solidFill>
            <a:srgbClr val="AC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06BF7AB7-B17D-4139-9252-2CC725352BCE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576" y="4886667"/>
            <a:ext cx="613460" cy="881134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E7B6D01-7B00-427B-BAC2-1097C3B4973C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606" y="2306425"/>
            <a:ext cx="613460" cy="881134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95CA7735-29FE-4D50-8287-A2E880C5340D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75" y="4895866"/>
            <a:ext cx="613460" cy="88113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6B0309DF-19E0-4C53-88F2-7775E4B6E33E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48" y="4896992"/>
            <a:ext cx="613460" cy="881134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DF85A9C8-78C6-403B-980E-441008D2BF77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274" y="4886730"/>
            <a:ext cx="613460" cy="881134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A42C9630-036A-4031-830E-0A8F08D542F6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513" y="4894415"/>
            <a:ext cx="613460" cy="881134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16B9CA48-4412-49FB-A5A2-DA8D8D88F3EB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46" y="3607185"/>
            <a:ext cx="613460" cy="881134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B604085-A2D9-40EF-BE53-9F30DD25D694}"/>
              </a:ext>
            </a:extLst>
          </p:cNvPr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60" y="3606831"/>
            <a:ext cx="613460" cy="881134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00B4F1BA-4FF5-46FE-9C13-E18C8912C542}"/>
              </a:ext>
            </a:extLst>
          </p:cNvPr>
          <p:cNvPicPr preferRelativeResize="0"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953" y="2308122"/>
            <a:ext cx="613460" cy="881134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8B5E0B6E-3636-447A-9AB2-8CA89EAE171F}"/>
              </a:ext>
            </a:extLst>
          </p:cNvPr>
          <p:cNvPicPr preferRelativeResize="0"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171" y="3607220"/>
            <a:ext cx="613460" cy="881134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AEF07D96-D83B-41C3-9DB4-32A2341F6F50}"/>
              </a:ext>
            </a:extLst>
          </p:cNvPr>
          <p:cNvPicPr preferRelativeResize="0"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317" y="3601467"/>
            <a:ext cx="613460" cy="881134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9A1A3AC5-3441-48D5-8568-E27372C3DA40}"/>
              </a:ext>
            </a:extLst>
          </p:cNvPr>
          <p:cNvPicPr preferRelativeResize="0"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040" y="4889030"/>
            <a:ext cx="613460" cy="881134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6E694363-5DA1-4D0E-9F7E-8DE204EFE552}"/>
              </a:ext>
            </a:extLst>
          </p:cNvPr>
          <p:cNvPicPr preferRelativeResize="0"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521" y="3598656"/>
            <a:ext cx="613460" cy="88113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677B6C0D-F6B8-4042-B274-74EADD8A3D04}"/>
              </a:ext>
            </a:extLst>
          </p:cNvPr>
          <p:cNvPicPr preferRelativeResize="0">
            <a:picLocks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407" y="2305429"/>
            <a:ext cx="613460" cy="881134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E4BBB9E3-786D-4901-9DBC-F86ED7B2D84B}"/>
              </a:ext>
            </a:extLst>
          </p:cNvPr>
          <p:cNvPicPr preferRelativeResize="0">
            <a:picLocks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477" y="2300968"/>
            <a:ext cx="613460" cy="88113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B5407920-17B8-494B-804C-5BA6C5CB4AE1}"/>
              </a:ext>
            </a:extLst>
          </p:cNvPr>
          <p:cNvPicPr preferRelativeResize="0">
            <a:picLocks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915" y="3599205"/>
            <a:ext cx="613460" cy="881134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A1782290-A480-4A7C-957B-C9607CEF2C2D}"/>
              </a:ext>
            </a:extLst>
          </p:cNvPr>
          <p:cNvSpPr/>
          <p:nvPr/>
        </p:nvSpPr>
        <p:spPr>
          <a:xfrm>
            <a:off x="2679875" y="2285459"/>
            <a:ext cx="628747" cy="895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31BF3C49-A2BA-4310-9A39-16EC9D712942}"/>
              </a:ext>
            </a:extLst>
          </p:cNvPr>
          <p:cNvCxnSpPr>
            <a:cxnSpLocks/>
          </p:cNvCxnSpPr>
          <p:nvPr/>
        </p:nvCxnSpPr>
        <p:spPr>
          <a:xfrm>
            <a:off x="4329121" y="1408506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C6C1B1FF-D997-498D-9716-81DA11236BE7}"/>
              </a:ext>
            </a:extLst>
          </p:cNvPr>
          <p:cNvCxnSpPr>
            <a:cxnSpLocks/>
          </p:cNvCxnSpPr>
          <p:nvPr/>
        </p:nvCxnSpPr>
        <p:spPr>
          <a:xfrm>
            <a:off x="4329121" y="1472900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5A2CB8CA-4F20-40F8-865F-14C872AB592C}"/>
              </a:ext>
            </a:extLst>
          </p:cNvPr>
          <p:cNvCxnSpPr>
            <a:cxnSpLocks/>
          </p:cNvCxnSpPr>
          <p:nvPr/>
        </p:nvCxnSpPr>
        <p:spPr>
          <a:xfrm>
            <a:off x="4329121" y="2000615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9E43AEAE-EA27-4C6B-8FB9-DE81E8002715}"/>
              </a:ext>
            </a:extLst>
          </p:cNvPr>
          <p:cNvCxnSpPr>
            <a:cxnSpLocks/>
          </p:cNvCxnSpPr>
          <p:nvPr/>
        </p:nvCxnSpPr>
        <p:spPr>
          <a:xfrm>
            <a:off x="4329121" y="2065009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C35CD77B-0AFA-4A28-87DB-283499D1D812}"/>
              </a:ext>
            </a:extLst>
          </p:cNvPr>
          <p:cNvCxnSpPr>
            <a:cxnSpLocks/>
          </p:cNvCxnSpPr>
          <p:nvPr/>
        </p:nvCxnSpPr>
        <p:spPr>
          <a:xfrm>
            <a:off x="4488671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71A9909E-81DB-4057-AE2D-D4213E39E5C3}"/>
              </a:ext>
            </a:extLst>
          </p:cNvPr>
          <p:cNvCxnSpPr>
            <a:cxnSpLocks/>
          </p:cNvCxnSpPr>
          <p:nvPr/>
        </p:nvCxnSpPr>
        <p:spPr>
          <a:xfrm>
            <a:off x="5096466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B38787C0-7C43-4263-8CF8-CE0744574030}"/>
              </a:ext>
            </a:extLst>
          </p:cNvPr>
          <p:cNvCxnSpPr>
            <a:cxnSpLocks/>
          </p:cNvCxnSpPr>
          <p:nvPr/>
        </p:nvCxnSpPr>
        <p:spPr>
          <a:xfrm>
            <a:off x="5566761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FEFEECE2-7E3E-4B80-9A70-4FC590963C7B}"/>
              </a:ext>
            </a:extLst>
          </p:cNvPr>
          <p:cNvSpPr txBox="1"/>
          <p:nvPr/>
        </p:nvSpPr>
        <p:spPr>
          <a:xfrm>
            <a:off x="4507134" y="1441366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D293C0D-3C56-4FFA-98B9-F97AAC8817FD}"/>
              </a:ext>
            </a:extLst>
          </p:cNvPr>
          <p:cNvSpPr txBox="1"/>
          <p:nvPr/>
        </p:nvSpPr>
        <p:spPr>
          <a:xfrm>
            <a:off x="5107287" y="1443621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0C25C3D6-E27E-42E6-9C77-1731959ECE48}"/>
              </a:ext>
            </a:extLst>
          </p:cNvPr>
          <p:cNvCxnSpPr>
            <a:cxnSpLocks/>
          </p:cNvCxnSpPr>
          <p:nvPr/>
        </p:nvCxnSpPr>
        <p:spPr>
          <a:xfrm>
            <a:off x="4959959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5E52E06A-EAED-4D56-9269-3DE1D3E64330}"/>
              </a:ext>
            </a:extLst>
          </p:cNvPr>
          <p:cNvSpPr txBox="1"/>
          <p:nvPr/>
        </p:nvSpPr>
        <p:spPr>
          <a:xfrm>
            <a:off x="4900709" y="1362832"/>
            <a:ext cx="237109" cy="632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7E966F4F-E4DC-4452-B3B1-1228477BDDFB}"/>
              </a:ext>
            </a:extLst>
          </p:cNvPr>
          <p:cNvCxnSpPr>
            <a:cxnSpLocks/>
          </p:cNvCxnSpPr>
          <p:nvPr/>
        </p:nvCxnSpPr>
        <p:spPr>
          <a:xfrm>
            <a:off x="330583" y="1365232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1930FA48-050F-42AA-9ADB-1E459BA27F34}"/>
              </a:ext>
            </a:extLst>
          </p:cNvPr>
          <p:cNvCxnSpPr>
            <a:cxnSpLocks/>
          </p:cNvCxnSpPr>
          <p:nvPr/>
        </p:nvCxnSpPr>
        <p:spPr>
          <a:xfrm>
            <a:off x="330583" y="1434037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1189F1B8-7166-482F-A64E-1DF9BE45B2ED}"/>
              </a:ext>
            </a:extLst>
          </p:cNvPr>
          <p:cNvCxnSpPr>
            <a:cxnSpLocks/>
          </p:cNvCxnSpPr>
          <p:nvPr/>
        </p:nvCxnSpPr>
        <p:spPr>
          <a:xfrm>
            <a:off x="421476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AD902A70-8FFE-44ED-BFFC-AC7938D22700}"/>
              </a:ext>
            </a:extLst>
          </p:cNvPr>
          <p:cNvCxnSpPr>
            <a:cxnSpLocks/>
          </p:cNvCxnSpPr>
          <p:nvPr/>
        </p:nvCxnSpPr>
        <p:spPr>
          <a:xfrm>
            <a:off x="703211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40FE7064-C7C7-4B8B-BC7B-FEBFA1DFBFB8}"/>
              </a:ext>
            </a:extLst>
          </p:cNvPr>
          <p:cNvCxnSpPr>
            <a:cxnSpLocks/>
          </p:cNvCxnSpPr>
          <p:nvPr/>
        </p:nvCxnSpPr>
        <p:spPr>
          <a:xfrm>
            <a:off x="979520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0D7BFEDF-9E9A-4C4F-B705-68385240CE8E}"/>
              </a:ext>
            </a:extLst>
          </p:cNvPr>
          <p:cNvCxnSpPr>
            <a:cxnSpLocks/>
          </p:cNvCxnSpPr>
          <p:nvPr/>
        </p:nvCxnSpPr>
        <p:spPr>
          <a:xfrm>
            <a:off x="1251750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B603087E-7F41-4761-B88F-0F234016187B}"/>
              </a:ext>
            </a:extLst>
          </p:cNvPr>
          <p:cNvCxnSpPr>
            <a:cxnSpLocks/>
          </p:cNvCxnSpPr>
          <p:nvPr/>
        </p:nvCxnSpPr>
        <p:spPr>
          <a:xfrm>
            <a:off x="1520743" y="143149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C4B34CB7-45C3-461A-8D1F-612DC0898143}"/>
              </a:ext>
            </a:extLst>
          </p:cNvPr>
          <p:cNvCxnSpPr>
            <a:cxnSpLocks/>
          </p:cNvCxnSpPr>
          <p:nvPr/>
        </p:nvCxnSpPr>
        <p:spPr>
          <a:xfrm>
            <a:off x="1794006" y="143149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BBB8B180-A52F-4D58-95EA-5B995E51EFC2}"/>
              </a:ext>
            </a:extLst>
          </p:cNvPr>
          <p:cNvCxnSpPr>
            <a:cxnSpLocks/>
          </p:cNvCxnSpPr>
          <p:nvPr/>
        </p:nvCxnSpPr>
        <p:spPr>
          <a:xfrm>
            <a:off x="2063914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E6C6A9F-1E87-4940-8915-EF248951D95F}"/>
              </a:ext>
            </a:extLst>
          </p:cNvPr>
          <p:cNvCxnSpPr>
            <a:cxnSpLocks/>
          </p:cNvCxnSpPr>
          <p:nvPr/>
        </p:nvCxnSpPr>
        <p:spPr>
          <a:xfrm>
            <a:off x="331253" y="1827507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A6F2D2AF-C9CF-4B38-A48E-C3F95C9A3018}"/>
              </a:ext>
            </a:extLst>
          </p:cNvPr>
          <p:cNvCxnSpPr>
            <a:cxnSpLocks/>
          </p:cNvCxnSpPr>
          <p:nvPr/>
        </p:nvCxnSpPr>
        <p:spPr>
          <a:xfrm>
            <a:off x="422146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FF5006FA-D3A2-4AC0-9AE9-283B2520F1C3}"/>
              </a:ext>
            </a:extLst>
          </p:cNvPr>
          <p:cNvCxnSpPr>
            <a:cxnSpLocks/>
          </p:cNvCxnSpPr>
          <p:nvPr/>
        </p:nvCxnSpPr>
        <p:spPr>
          <a:xfrm>
            <a:off x="703211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01F835EA-613C-466A-92AC-2AD4820AA629}"/>
              </a:ext>
            </a:extLst>
          </p:cNvPr>
          <p:cNvCxnSpPr>
            <a:cxnSpLocks/>
          </p:cNvCxnSpPr>
          <p:nvPr/>
        </p:nvCxnSpPr>
        <p:spPr>
          <a:xfrm>
            <a:off x="980190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EFE3753B-4209-4E8D-9E88-BF88A6794512}"/>
              </a:ext>
            </a:extLst>
          </p:cNvPr>
          <p:cNvCxnSpPr>
            <a:cxnSpLocks/>
          </p:cNvCxnSpPr>
          <p:nvPr/>
        </p:nvCxnSpPr>
        <p:spPr>
          <a:xfrm>
            <a:off x="1252420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625BE300-879F-482F-8A25-CEA8CE11C352}"/>
              </a:ext>
            </a:extLst>
          </p:cNvPr>
          <p:cNvCxnSpPr>
            <a:cxnSpLocks/>
          </p:cNvCxnSpPr>
          <p:nvPr/>
        </p:nvCxnSpPr>
        <p:spPr>
          <a:xfrm>
            <a:off x="1521413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91F13DE7-E4CA-444E-AA90-55BDDF6865E3}"/>
              </a:ext>
            </a:extLst>
          </p:cNvPr>
          <p:cNvCxnSpPr>
            <a:cxnSpLocks/>
          </p:cNvCxnSpPr>
          <p:nvPr/>
        </p:nvCxnSpPr>
        <p:spPr>
          <a:xfrm>
            <a:off x="1794675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12CB9C79-CF10-4AE0-849D-081BA183EAA7}"/>
              </a:ext>
            </a:extLst>
          </p:cNvPr>
          <p:cNvCxnSpPr>
            <a:cxnSpLocks/>
          </p:cNvCxnSpPr>
          <p:nvPr/>
        </p:nvCxnSpPr>
        <p:spPr>
          <a:xfrm>
            <a:off x="2063914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245460F7-51DB-4C23-97E1-E4110472DEDD}"/>
              </a:ext>
            </a:extLst>
          </p:cNvPr>
          <p:cNvCxnSpPr>
            <a:cxnSpLocks/>
          </p:cNvCxnSpPr>
          <p:nvPr/>
        </p:nvCxnSpPr>
        <p:spPr>
          <a:xfrm>
            <a:off x="316274" y="2155180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634AD6A5-5E5F-4E6E-B6A8-CDCB6BB5DA90}"/>
              </a:ext>
            </a:extLst>
          </p:cNvPr>
          <p:cNvCxnSpPr>
            <a:cxnSpLocks/>
          </p:cNvCxnSpPr>
          <p:nvPr/>
        </p:nvCxnSpPr>
        <p:spPr>
          <a:xfrm>
            <a:off x="316274" y="2219575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35B3B32C-855F-4E1C-9491-3E6CF440ADD0}"/>
              </a:ext>
            </a:extLst>
          </p:cNvPr>
          <p:cNvSpPr txBox="1"/>
          <p:nvPr/>
        </p:nvSpPr>
        <p:spPr>
          <a:xfrm flipH="1">
            <a:off x="399905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46C8A786-26E6-437A-8728-842CBAD48DDD}"/>
              </a:ext>
            </a:extLst>
          </p:cNvPr>
          <p:cNvCxnSpPr>
            <a:cxnSpLocks/>
          </p:cNvCxnSpPr>
          <p:nvPr/>
        </p:nvCxnSpPr>
        <p:spPr>
          <a:xfrm>
            <a:off x="330583" y="1756791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E6E9A54D-2AD8-4877-8FD4-72EA24EF70C5}"/>
              </a:ext>
            </a:extLst>
          </p:cNvPr>
          <p:cNvSpPr txBox="1"/>
          <p:nvPr/>
        </p:nvSpPr>
        <p:spPr>
          <a:xfrm flipH="1">
            <a:off x="689713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5120EF6-32EC-4B88-980A-E555790B92A9}"/>
              </a:ext>
            </a:extLst>
          </p:cNvPr>
          <p:cNvSpPr txBox="1"/>
          <p:nvPr/>
        </p:nvSpPr>
        <p:spPr>
          <a:xfrm flipH="1">
            <a:off x="1225076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E545B54-2165-45A7-8910-792DCD7DADE4}"/>
              </a:ext>
            </a:extLst>
          </p:cNvPr>
          <p:cNvSpPr txBox="1"/>
          <p:nvPr/>
        </p:nvSpPr>
        <p:spPr>
          <a:xfrm flipH="1">
            <a:off x="1491200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49F70B6-9E5B-4147-8982-3995960CA2F2}"/>
              </a:ext>
            </a:extLst>
          </p:cNvPr>
          <p:cNvSpPr txBox="1"/>
          <p:nvPr/>
        </p:nvSpPr>
        <p:spPr>
          <a:xfrm flipH="1">
            <a:off x="399905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BABE296-4EF5-487C-96A1-B48C51F5991C}"/>
              </a:ext>
            </a:extLst>
          </p:cNvPr>
          <p:cNvSpPr txBox="1"/>
          <p:nvPr/>
        </p:nvSpPr>
        <p:spPr>
          <a:xfrm flipH="1">
            <a:off x="1772096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F8756CF-2860-4BBA-B228-A7200F36BBFC}"/>
              </a:ext>
            </a:extLst>
          </p:cNvPr>
          <p:cNvSpPr txBox="1"/>
          <p:nvPr/>
        </p:nvSpPr>
        <p:spPr>
          <a:xfrm flipH="1">
            <a:off x="683869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D361548-E7A1-4840-AE03-F57FC67A71E1}"/>
              </a:ext>
            </a:extLst>
          </p:cNvPr>
          <p:cNvSpPr txBox="1"/>
          <p:nvPr/>
        </p:nvSpPr>
        <p:spPr>
          <a:xfrm flipH="1">
            <a:off x="947842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AA22FAB-117B-4844-82CB-2684CA49D23D}"/>
              </a:ext>
            </a:extLst>
          </p:cNvPr>
          <p:cNvSpPr txBox="1"/>
          <p:nvPr/>
        </p:nvSpPr>
        <p:spPr>
          <a:xfrm flipH="1">
            <a:off x="1500933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136" name="원호 135">
            <a:extLst>
              <a:ext uri="{FF2B5EF4-FFF2-40B4-BE49-F238E27FC236}">
                <a16:creationId xmlns:a16="http://schemas.microsoft.com/office/drawing/2014/main" id="{8578FAE3-7A41-4C37-A869-E81DDD49DEF8}"/>
              </a:ext>
            </a:extLst>
          </p:cNvPr>
          <p:cNvSpPr/>
          <p:nvPr/>
        </p:nvSpPr>
        <p:spPr>
          <a:xfrm>
            <a:off x="151347" y="917521"/>
            <a:ext cx="572351" cy="605921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7" name="원호 136">
            <a:extLst>
              <a:ext uri="{FF2B5EF4-FFF2-40B4-BE49-F238E27FC236}">
                <a16:creationId xmlns:a16="http://schemas.microsoft.com/office/drawing/2014/main" id="{7AAE131E-4344-4156-9B22-8EB405D94C30}"/>
              </a:ext>
            </a:extLst>
          </p:cNvPr>
          <p:cNvSpPr/>
          <p:nvPr/>
        </p:nvSpPr>
        <p:spPr>
          <a:xfrm>
            <a:off x="70549" y="870612"/>
            <a:ext cx="660970" cy="699737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8" name="그림 137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F1292225-DA08-4EDC-8DEE-048AFA7835F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43" y="1045092"/>
            <a:ext cx="295667" cy="339742"/>
          </a:xfrm>
          <a:prstGeom prst="rect">
            <a:avLst/>
          </a:prstGeom>
        </p:spPr>
      </p:pic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FB635D4-E577-4C0E-BA8F-D55B4BB88545}"/>
              </a:ext>
            </a:extLst>
          </p:cNvPr>
          <p:cNvSpPr/>
          <p:nvPr/>
        </p:nvSpPr>
        <p:spPr>
          <a:xfrm>
            <a:off x="2366426" y="6600252"/>
            <a:ext cx="5375754" cy="23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42FA27D5-BB7C-4596-8875-2005645CD641}"/>
              </a:ext>
            </a:extLst>
          </p:cNvPr>
          <p:cNvSpPr/>
          <p:nvPr/>
        </p:nvSpPr>
        <p:spPr>
          <a:xfrm>
            <a:off x="138058" y="376547"/>
            <a:ext cx="1787780" cy="24662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6A9C639A-4086-4D74-AAAA-E3253A89AE0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4" y="401336"/>
            <a:ext cx="150201" cy="197041"/>
          </a:xfrm>
          <a:prstGeom prst="rect">
            <a:avLst/>
          </a:prstGeom>
          <a:ln>
            <a:noFill/>
          </a:ln>
        </p:spPr>
      </p:pic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4A955F8C-4E7C-45AC-8138-AA764094F1DD}"/>
              </a:ext>
            </a:extLst>
          </p:cNvPr>
          <p:cNvSpPr/>
          <p:nvPr/>
        </p:nvSpPr>
        <p:spPr>
          <a:xfrm>
            <a:off x="9128320" y="358981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761961C2-712F-4B2A-A916-54200C66C3BA}"/>
              </a:ext>
            </a:extLst>
          </p:cNvPr>
          <p:cNvSpPr/>
          <p:nvPr/>
        </p:nvSpPr>
        <p:spPr>
          <a:xfrm>
            <a:off x="8203145" y="358981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D8778F45-D5EE-423A-9C16-4496542AEC19}"/>
              </a:ext>
            </a:extLst>
          </p:cNvPr>
          <p:cNvSpPr/>
          <p:nvPr/>
        </p:nvSpPr>
        <p:spPr>
          <a:xfrm>
            <a:off x="7277970" y="358981"/>
            <a:ext cx="842229" cy="246621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TESTER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도서추가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도서검색 화면으로 이동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도서리스트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사용자가 등록한 도서의 목록을 도서표지 이미지로 정렬해놓음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도서 수정 페이지로 이동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책장</a:t>
            </a:r>
            <a:endParaRPr lang="ko-KR" altLang="en-US" sz="1600" dirty="0"/>
          </a:p>
        </p:txBody>
      </p:sp>
      <p:sp>
        <p:nvSpPr>
          <p:cNvPr id="165" name="직사각형 164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2575420" y="2182176"/>
            <a:ext cx="847288" cy="1116957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모서리가 둥근 직사각형 166"/>
          <p:cNvSpPr/>
          <p:nvPr/>
        </p:nvSpPr>
        <p:spPr>
          <a:xfrm>
            <a:off x="4617778" y="2190966"/>
            <a:ext cx="4257774" cy="1116957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/>
          <p:cNvSpPr/>
          <p:nvPr/>
        </p:nvSpPr>
        <p:spPr>
          <a:xfrm>
            <a:off x="2366425" y="1991341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69" name="타원 168"/>
          <p:cNvSpPr/>
          <p:nvPr/>
        </p:nvSpPr>
        <p:spPr>
          <a:xfrm>
            <a:off x="4402241" y="2011976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999264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270666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781257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05081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314647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587700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747349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017997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290955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560422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882293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152827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418777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001042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270991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857020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127554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400485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43371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D897434C-3826-4B11-B755-9A1A9BC9FAB6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442" y="2953209"/>
            <a:ext cx="1726985" cy="193150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18BADAE-6E19-4056-BE97-AA5F9746F2F9}"/>
              </a:ext>
            </a:extLst>
          </p:cNvPr>
          <p:cNvSpPr/>
          <p:nvPr/>
        </p:nvSpPr>
        <p:spPr>
          <a:xfrm>
            <a:off x="5292193" y="2887517"/>
            <a:ext cx="1951838" cy="3954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명탐정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코난</a:t>
            </a:r>
            <a:r>
              <a:rPr lang="ko-KR" altLang="en-US" sz="16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</a:t>
            </a:r>
            <a:r>
              <a:rPr lang="ko-KR" altLang="en-US" sz="16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권</a:t>
            </a:r>
            <a:endParaRPr lang="ko-KR" altLang="en-US" sz="1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681B17-9EE3-4B3C-813D-5323F433D18A}"/>
              </a:ext>
            </a:extLst>
          </p:cNvPr>
          <p:cNvSpPr/>
          <p:nvPr/>
        </p:nvSpPr>
        <p:spPr>
          <a:xfrm>
            <a:off x="5278155" y="4203542"/>
            <a:ext cx="2293352" cy="3595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 페이지를 입력해주세요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456454-FF06-430B-AD3E-E29A51CC56D8}"/>
              </a:ext>
            </a:extLst>
          </p:cNvPr>
          <p:cNvSpPr/>
          <p:nvPr/>
        </p:nvSpPr>
        <p:spPr>
          <a:xfrm>
            <a:off x="5278155" y="3497510"/>
            <a:ext cx="716647" cy="395473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완료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00C4D04-0390-4EAE-9C2E-328FB4644D90}"/>
              </a:ext>
            </a:extLst>
          </p:cNvPr>
          <p:cNvSpPr/>
          <p:nvPr/>
        </p:nvSpPr>
        <p:spPr>
          <a:xfrm>
            <a:off x="6062642" y="3499994"/>
            <a:ext cx="716647" cy="39547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D7A3548-1A2E-467A-867A-D86E015F552A}"/>
              </a:ext>
            </a:extLst>
          </p:cNvPr>
          <p:cNvSpPr/>
          <p:nvPr/>
        </p:nvSpPr>
        <p:spPr>
          <a:xfrm>
            <a:off x="6854859" y="3506658"/>
            <a:ext cx="716647" cy="39547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예정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F0883B5-BED6-48D1-8566-DEF80FE7DC51}"/>
              </a:ext>
            </a:extLst>
          </p:cNvPr>
          <p:cNvCxnSpPr>
            <a:cxnSpLocks/>
          </p:cNvCxnSpPr>
          <p:nvPr/>
        </p:nvCxnSpPr>
        <p:spPr>
          <a:xfrm>
            <a:off x="330583" y="1340065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1FBBCFE-1873-444A-99C5-FE10069208D8}"/>
              </a:ext>
            </a:extLst>
          </p:cNvPr>
          <p:cNvCxnSpPr>
            <a:cxnSpLocks/>
          </p:cNvCxnSpPr>
          <p:nvPr/>
        </p:nvCxnSpPr>
        <p:spPr>
          <a:xfrm>
            <a:off x="330583" y="1408870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032FFCD-4F0B-406A-8611-18583DBF9883}"/>
              </a:ext>
            </a:extLst>
          </p:cNvPr>
          <p:cNvCxnSpPr>
            <a:cxnSpLocks/>
          </p:cNvCxnSpPr>
          <p:nvPr/>
        </p:nvCxnSpPr>
        <p:spPr>
          <a:xfrm>
            <a:off x="421476" y="140445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551131F-1850-4E9F-B38B-AC61196998F0}"/>
              </a:ext>
            </a:extLst>
          </p:cNvPr>
          <p:cNvCxnSpPr>
            <a:cxnSpLocks/>
          </p:cNvCxnSpPr>
          <p:nvPr/>
        </p:nvCxnSpPr>
        <p:spPr>
          <a:xfrm>
            <a:off x="703211" y="140445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1AAF128-3255-42CB-ADE0-5B895D287026}"/>
              </a:ext>
            </a:extLst>
          </p:cNvPr>
          <p:cNvCxnSpPr>
            <a:cxnSpLocks/>
          </p:cNvCxnSpPr>
          <p:nvPr/>
        </p:nvCxnSpPr>
        <p:spPr>
          <a:xfrm>
            <a:off x="979520" y="140445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62A322B-BFDB-432A-9A99-25A21A253C0A}"/>
              </a:ext>
            </a:extLst>
          </p:cNvPr>
          <p:cNvCxnSpPr>
            <a:cxnSpLocks/>
          </p:cNvCxnSpPr>
          <p:nvPr/>
        </p:nvCxnSpPr>
        <p:spPr>
          <a:xfrm>
            <a:off x="1251750" y="140445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1091E63-BA5A-4A90-92DE-77B6E820B7F3}"/>
              </a:ext>
            </a:extLst>
          </p:cNvPr>
          <p:cNvCxnSpPr>
            <a:cxnSpLocks/>
          </p:cNvCxnSpPr>
          <p:nvPr/>
        </p:nvCxnSpPr>
        <p:spPr>
          <a:xfrm>
            <a:off x="1520743" y="1406332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654FEF9-12F7-4623-9AAE-105A7E600604}"/>
              </a:ext>
            </a:extLst>
          </p:cNvPr>
          <p:cNvCxnSpPr>
            <a:cxnSpLocks/>
          </p:cNvCxnSpPr>
          <p:nvPr/>
        </p:nvCxnSpPr>
        <p:spPr>
          <a:xfrm>
            <a:off x="1794006" y="1406332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DE15463-3683-4CE2-8BED-F2BAA1AC96F2}"/>
              </a:ext>
            </a:extLst>
          </p:cNvPr>
          <p:cNvCxnSpPr>
            <a:cxnSpLocks/>
          </p:cNvCxnSpPr>
          <p:nvPr/>
        </p:nvCxnSpPr>
        <p:spPr>
          <a:xfrm>
            <a:off x="2063914" y="140445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B31BFE-D5BA-4B77-BB30-6A853DC5CB9F}"/>
              </a:ext>
            </a:extLst>
          </p:cNvPr>
          <p:cNvCxnSpPr>
            <a:cxnSpLocks/>
          </p:cNvCxnSpPr>
          <p:nvPr/>
        </p:nvCxnSpPr>
        <p:spPr>
          <a:xfrm>
            <a:off x="331253" y="1802340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9FCDBA0-95FC-4599-BA7F-E3A669C51C39}"/>
              </a:ext>
            </a:extLst>
          </p:cNvPr>
          <p:cNvCxnSpPr>
            <a:cxnSpLocks/>
          </p:cNvCxnSpPr>
          <p:nvPr/>
        </p:nvCxnSpPr>
        <p:spPr>
          <a:xfrm>
            <a:off x="422146" y="180234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84B176E-5A97-4EA0-AFB2-6A72DDE9DD01}"/>
              </a:ext>
            </a:extLst>
          </p:cNvPr>
          <p:cNvCxnSpPr>
            <a:cxnSpLocks/>
          </p:cNvCxnSpPr>
          <p:nvPr/>
        </p:nvCxnSpPr>
        <p:spPr>
          <a:xfrm>
            <a:off x="703211" y="180234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3A13FFC-29F1-4847-9F31-28619FB4BBC0}"/>
              </a:ext>
            </a:extLst>
          </p:cNvPr>
          <p:cNvCxnSpPr>
            <a:cxnSpLocks/>
          </p:cNvCxnSpPr>
          <p:nvPr/>
        </p:nvCxnSpPr>
        <p:spPr>
          <a:xfrm>
            <a:off x="980190" y="180234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6BA8949-821C-4064-BF33-CF30615653A7}"/>
              </a:ext>
            </a:extLst>
          </p:cNvPr>
          <p:cNvCxnSpPr>
            <a:cxnSpLocks/>
          </p:cNvCxnSpPr>
          <p:nvPr/>
        </p:nvCxnSpPr>
        <p:spPr>
          <a:xfrm>
            <a:off x="1252420" y="180234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186D1C4-FDDE-465D-B84C-4F1961A0E505}"/>
              </a:ext>
            </a:extLst>
          </p:cNvPr>
          <p:cNvCxnSpPr>
            <a:cxnSpLocks/>
          </p:cNvCxnSpPr>
          <p:nvPr/>
        </p:nvCxnSpPr>
        <p:spPr>
          <a:xfrm>
            <a:off x="1521413" y="1804213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65F9E5B-4AAE-4E6F-ADC9-B85735D241C5}"/>
              </a:ext>
            </a:extLst>
          </p:cNvPr>
          <p:cNvCxnSpPr>
            <a:cxnSpLocks/>
          </p:cNvCxnSpPr>
          <p:nvPr/>
        </p:nvCxnSpPr>
        <p:spPr>
          <a:xfrm>
            <a:off x="1794675" y="1804213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7E82CC-556D-4CE7-87FA-7AF806F41A03}"/>
              </a:ext>
            </a:extLst>
          </p:cNvPr>
          <p:cNvCxnSpPr>
            <a:cxnSpLocks/>
          </p:cNvCxnSpPr>
          <p:nvPr/>
        </p:nvCxnSpPr>
        <p:spPr>
          <a:xfrm>
            <a:off x="2063914" y="1804213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50FCC88-F66D-4C81-A0A1-D44CBA4A2495}"/>
              </a:ext>
            </a:extLst>
          </p:cNvPr>
          <p:cNvCxnSpPr>
            <a:cxnSpLocks/>
          </p:cNvCxnSpPr>
          <p:nvPr/>
        </p:nvCxnSpPr>
        <p:spPr>
          <a:xfrm>
            <a:off x="316274" y="2130013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4D32620-FE4F-4A7E-9E71-E6F780CEA30A}"/>
              </a:ext>
            </a:extLst>
          </p:cNvPr>
          <p:cNvCxnSpPr>
            <a:cxnSpLocks/>
          </p:cNvCxnSpPr>
          <p:nvPr/>
        </p:nvCxnSpPr>
        <p:spPr>
          <a:xfrm>
            <a:off x="316274" y="2194408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E6E3B0C-8114-492A-B313-7B3D650D70FC}"/>
              </a:ext>
            </a:extLst>
          </p:cNvPr>
          <p:cNvSpPr txBox="1"/>
          <p:nvPr/>
        </p:nvSpPr>
        <p:spPr>
          <a:xfrm flipH="1">
            <a:off x="399905" y="1389793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3177519-7931-492F-A7F3-57360FB9433D}"/>
              </a:ext>
            </a:extLst>
          </p:cNvPr>
          <p:cNvCxnSpPr>
            <a:cxnSpLocks/>
          </p:cNvCxnSpPr>
          <p:nvPr/>
        </p:nvCxnSpPr>
        <p:spPr>
          <a:xfrm>
            <a:off x="330583" y="1731624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63EE35F-A409-4440-AA51-6A65B4632E2A}"/>
              </a:ext>
            </a:extLst>
          </p:cNvPr>
          <p:cNvSpPr txBox="1"/>
          <p:nvPr/>
        </p:nvSpPr>
        <p:spPr>
          <a:xfrm flipH="1">
            <a:off x="689713" y="1389793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0A9C2F-D37E-4671-86DF-ECB41C5E2136}"/>
              </a:ext>
            </a:extLst>
          </p:cNvPr>
          <p:cNvSpPr txBox="1"/>
          <p:nvPr/>
        </p:nvSpPr>
        <p:spPr>
          <a:xfrm flipH="1">
            <a:off x="1225076" y="1389793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92A00A-457F-456D-8A94-8D5EEB8AC06E}"/>
              </a:ext>
            </a:extLst>
          </p:cNvPr>
          <p:cNvSpPr txBox="1"/>
          <p:nvPr/>
        </p:nvSpPr>
        <p:spPr>
          <a:xfrm flipH="1">
            <a:off x="1491200" y="1389793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C2DF03-3463-4F3B-9630-108156615A20}"/>
              </a:ext>
            </a:extLst>
          </p:cNvPr>
          <p:cNvSpPr txBox="1"/>
          <p:nvPr/>
        </p:nvSpPr>
        <p:spPr>
          <a:xfrm flipH="1">
            <a:off x="399905" y="1794151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3FF1A1-2A5D-48FA-B5C3-70EF619BB79C}"/>
              </a:ext>
            </a:extLst>
          </p:cNvPr>
          <p:cNvSpPr txBox="1"/>
          <p:nvPr/>
        </p:nvSpPr>
        <p:spPr>
          <a:xfrm flipH="1">
            <a:off x="1772096" y="1794151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F726D9B-4833-483D-8978-E513C0496444}"/>
              </a:ext>
            </a:extLst>
          </p:cNvPr>
          <p:cNvSpPr txBox="1"/>
          <p:nvPr/>
        </p:nvSpPr>
        <p:spPr>
          <a:xfrm flipH="1">
            <a:off x="683869" y="1794151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08A9B3-8F3C-4F86-85EC-0767B9E25A28}"/>
              </a:ext>
            </a:extLst>
          </p:cNvPr>
          <p:cNvSpPr txBox="1"/>
          <p:nvPr/>
        </p:nvSpPr>
        <p:spPr>
          <a:xfrm flipH="1">
            <a:off x="947842" y="1794151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9FAAC6-390C-4CF1-A6E4-60DA425A8499}"/>
              </a:ext>
            </a:extLst>
          </p:cNvPr>
          <p:cNvSpPr txBox="1"/>
          <p:nvPr/>
        </p:nvSpPr>
        <p:spPr>
          <a:xfrm flipH="1">
            <a:off x="1500933" y="1794151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48" name="원호 47">
            <a:extLst>
              <a:ext uri="{FF2B5EF4-FFF2-40B4-BE49-F238E27FC236}">
                <a16:creationId xmlns:a16="http://schemas.microsoft.com/office/drawing/2014/main" id="{7C361B4A-3F17-49EF-9F56-85A1090080F2}"/>
              </a:ext>
            </a:extLst>
          </p:cNvPr>
          <p:cNvSpPr/>
          <p:nvPr/>
        </p:nvSpPr>
        <p:spPr>
          <a:xfrm>
            <a:off x="151347" y="892354"/>
            <a:ext cx="572351" cy="605921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원호 48">
            <a:extLst>
              <a:ext uri="{FF2B5EF4-FFF2-40B4-BE49-F238E27FC236}">
                <a16:creationId xmlns:a16="http://schemas.microsoft.com/office/drawing/2014/main" id="{BE710674-EDCB-477B-AC27-266BD6F7E41F}"/>
              </a:ext>
            </a:extLst>
          </p:cNvPr>
          <p:cNvSpPr/>
          <p:nvPr/>
        </p:nvSpPr>
        <p:spPr>
          <a:xfrm>
            <a:off x="70549" y="845445"/>
            <a:ext cx="660970" cy="699737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0" name="그림 49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5F63EA61-D3B1-4D36-945E-82EC8738F9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43" y="1019925"/>
            <a:ext cx="295667" cy="339742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B4EDE36E-D5F9-4191-A4E8-CAFB62B693D9}"/>
              </a:ext>
            </a:extLst>
          </p:cNvPr>
          <p:cNvSpPr/>
          <p:nvPr/>
        </p:nvSpPr>
        <p:spPr>
          <a:xfrm>
            <a:off x="2366426" y="6575085"/>
            <a:ext cx="5375754" cy="23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1BE853A9-6BCE-4489-B020-6B8DB6D06734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539" y="2496937"/>
            <a:ext cx="1726985" cy="2827917"/>
          </a:xfrm>
          <a:prstGeom prst="rect">
            <a:avLst/>
          </a:prstGeom>
        </p:spPr>
      </p:pic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F90B38F0-18FF-4F69-8182-6D1069257398}"/>
              </a:ext>
            </a:extLst>
          </p:cNvPr>
          <p:cNvCxnSpPr>
            <a:cxnSpLocks/>
          </p:cNvCxnSpPr>
          <p:nvPr/>
        </p:nvCxnSpPr>
        <p:spPr>
          <a:xfrm>
            <a:off x="4329121" y="1383339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1A109933-8B2A-4A7F-B395-8E8E7541DAB2}"/>
              </a:ext>
            </a:extLst>
          </p:cNvPr>
          <p:cNvCxnSpPr>
            <a:cxnSpLocks/>
          </p:cNvCxnSpPr>
          <p:nvPr/>
        </p:nvCxnSpPr>
        <p:spPr>
          <a:xfrm>
            <a:off x="4329121" y="1447733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8D1224F8-EF39-4A73-A384-2C90D3327FC2}"/>
              </a:ext>
            </a:extLst>
          </p:cNvPr>
          <p:cNvCxnSpPr>
            <a:cxnSpLocks/>
          </p:cNvCxnSpPr>
          <p:nvPr/>
        </p:nvCxnSpPr>
        <p:spPr>
          <a:xfrm>
            <a:off x="4329121" y="1975448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839B96B-E7AB-4DC4-BA8A-B372A249CFAA}"/>
              </a:ext>
            </a:extLst>
          </p:cNvPr>
          <p:cNvCxnSpPr>
            <a:cxnSpLocks/>
          </p:cNvCxnSpPr>
          <p:nvPr/>
        </p:nvCxnSpPr>
        <p:spPr>
          <a:xfrm>
            <a:off x="4329121" y="2039842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DF2120A1-4D68-4700-8FAD-010E97B13654}"/>
              </a:ext>
            </a:extLst>
          </p:cNvPr>
          <p:cNvCxnSpPr>
            <a:cxnSpLocks/>
          </p:cNvCxnSpPr>
          <p:nvPr/>
        </p:nvCxnSpPr>
        <p:spPr>
          <a:xfrm>
            <a:off x="4488671" y="1447733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F9845BBA-F585-4F65-8ADB-1F2E6EAF0224}"/>
              </a:ext>
            </a:extLst>
          </p:cNvPr>
          <p:cNvCxnSpPr>
            <a:cxnSpLocks/>
          </p:cNvCxnSpPr>
          <p:nvPr/>
        </p:nvCxnSpPr>
        <p:spPr>
          <a:xfrm>
            <a:off x="5096466" y="1447733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BDDDD8A8-6E34-4A3C-A06D-A68BB77F72D0}"/>
              </a:ext>
            </a:extLst>
          </p:cNvPr>
          <p:cNvCxnSpPr>
            <a:cxnSpLocks/>
          </p:cNvCxnSpPr>
          <p:nvPr/>
        </p:nvCxnSpPr>
        <p:spPr>
          <a:xfrm>
            <a:off x="5566761" y="1447733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AF2D63A-723C-4FA0-A2F7-41E61111C670}"/>
              </a:ext>
            </a:extLst>
          </p:cNvPr>
          <p:cNvSpPr txBox="1"/>
          <p:nvPr/>
        </p:nvSpPr>
        <p:spPr>
          <a:xfrm>
            <a:off x="4507134" y="1416199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ECE859C-2DBF-4E36-A4A6-EEF4D8E01691}"/>
              </a:ext>
            </a:extLst>
          </p:cNvPr>
          <p:cNvSpPr txBox="1"/>
          <p:nvPr/>
        </p:nvSpPr>
        <p:spPr>
          <a:xfrm>
            <a:off x="5107287" y="1418454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8131C7EA-B862-4E2E-9527-C89FF7094944}"/>
              </a:ext>
            </a:extLst>
          </p:cNvPr>
          <p:cNvCxnSpPr>
            <a:cxnSpLocks/>
          </p:cNvCxnSpPr>
          <p:nvPr/>
        </p:nvCxnSpPr>
        <p:spPr>
          <a:xfrm>
            <a:off x="4959959" y="1447733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AAF5BDB-04C2-448C-9C5D-96397872DF53}"/>
              </a:ext>
            </a:extLst>
          </p:cNvPr>
          <p:cNvSpPr txBox="1"/>
          <p:nvPr/>
        </p:nvSpPr>
        <p:spPr>
          <a:xfrm>
            <a:off x="4900709" y="1337665"/>
            <a:ext cx="237109" cy="632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6E45388-EF87-4432-96B7-A74189FA2E28}"/>
              </a:ext>
            </a:extLst>
          </p:cNvPr>
          <p:cNvSpPr/>
          <p:nvPr/>
        </p:nvSpPr>
        <p:spPr>
          <a:xfrm>
            <a:off x="138058" y="351380"/>
            <a:ext cx="1787780" cy="24662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2ECB70C0-18FC-47CB-A4B6-604B96D148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4" y="376169"/>
            <a:ext cx="150201" cy="197041"/>
          </a:xfrm>
          <a:prstGeom prst="rect">
            <a:avLst/>
          </a:prstGeom>
          <a:ln>
            <a:noFill/>
          </a:ln>
        </p:spPr>
      </p:pic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9B319056-EE88-4F39-A1F9-BE059F43DC4E}"/>
              </a:ext>
            </a:extLst>
          </p:cNvPr>
          <p:cNvSpPr/>
          <p:nvPr/>
        </p:nvSpPr>
        <p:spPr>
          <a:xfrm>
            <a:off x="9111542" y="333814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D9DB94E2-B962-4B78-BE68-B03935D72EE9}"/>
              </a:ext>
            </a:extLst>
          </p:cNvPr>
          <p:cNvSpPr/>
          <p:nvPr/>
        </p:nvSpPr>
        <p:spPr>
          <a:xfrm>
            <a:off x="8186367" y="333814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05103AA0-A7F2-493C-9CD3-B84E44AC2C0A}"/>
              </a:ext>
            </a:extLst>
          </p:cNvPr>
          <p:cNvSpPr/>
          <p:nvPr/>
        </p:nvSpPr>
        <p:spPr>
          <a:xfrm>
            <a:off x="7261192" y="333814"/>
            <a:ext cx="842229" cy="246621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TESTER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00C4D04-0390-4EAE-9C2E-328FB4644D90}"/>
              </a:ext>
            </a:extLst>
          </p:cNvPr>
          <p:cNvSpPr/>
          <p:nvPr/>
        </p:nvSpPr>
        <p:spPr>
          <a:xfrm>
            <a:off x="5301076" y="4770277"/>
            <a:ext cx="716647" cy="3954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도서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표지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도서 검색 시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얻은 도서 표지 이미지 사용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도서 이름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도서 검색 시 제공된 이름을 사용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상태 버튼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완료 진행 예정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종류로 제공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버튼은 하나만 선택 가능 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총 페이지 입력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진행버튼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클릭시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도서의 총 페이지 입력 요청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[5]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상태 버튼에 따라 각 페이지로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책장 도서 추가</a:t>
            </a:r>
            <a:endParaRPr lang="ko-KR" altLang="en-US" sz="1600" dirty="0"/>
          </a:p>
        </p:txBody>
      </p:sp>
      <p:sp>
        <p:nvSpPr>
          <p:cNvPr id="98" name="직사각형 97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99" name="타원 98"/>
          <p:cNvSpPr/>
          <p:nvPr/>
        </p:nvSpPr>
        <p:spPr>
          <a:xfrm>
            <a:off x="5039567" y="2567591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5001963" y="3218106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5020747" y="3957290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5004765" y="4554180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2994051" y="2271445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5235754" y="3367218"/>
            <a:ext cx="2446551" cy="58987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242545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513947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102453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294099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55792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830981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99063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261278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534236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803703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1125574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39610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662058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244323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514272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1100301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37083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643766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2324945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065510D-FBA5-4638-BDD0-05055B51128E}"/>
              </a:ext>
            </a:extLst>
          </p:cNvPr>
          <p:cNvCxnSpPr>
            <a:cxnSpLocks/>
          </p:cNvCxnSpPr>
          <p:nvPr/>
        </p:nvCxnSpPr>
        <p:spPr>
          <a:xfrm>
            <a:off x="330583" y="1365232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B6D244D-B384-454D-94E4-961083BCCF1E}"/>
              </a:ext>
            </a:extLst>
          </p:cNvPr>
          <p:cNvCxnSpPr>
            <a:cxnSpLocks/>
          </p:cNvCxnSpPr>
          <p:nvPr/>
        </p:nvCxnSpPr>
        <p:spPr>
          <a:xfrm>
            <a:off x="330583" y="1434037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15111A8-78B4-4377-91EA-E398DF31F80F}"/>
              </a:ext>
            </a:extLst>
          </p:cNvPr>
          <p:cNvCxnSpPr>
            <a:cxnSpLocks/>
          </p:cNvCxnSpPr>
          <p:nvPr/>
        </p:nvCxnSpPr>
        <p:spPr>
          <a:xfrm>
            <a:off x="421476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755D5F9-5D9F-4DCE-8E7F-F1782641C1EE}"/>
              </a:ext>
            </a:extLst>
          </p:cNvPr>
          <p:cNvCxnSpPr>
            <a:cxnSpLocks/>
          </p:cNvCxnSpPr>
          <p:nvPr/>
        </p:nvCxnSpPr>
        <p:spPr>
          <a:xfrm>
            <a:off x="703211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8BF5846-7858-485A-AD08-7381F2536F42}"/>
              </a:ext>
            </a:extLst>
          </p:cNvPr>
          <p:cNvCxnSpPr>
            <a:cxnSpLocks/>
          </p:cNvCxnSpPr>
          <p:nvPr/>
        </p:nvCxnSpPr>
        <p:spPr>
          <a:xfrm>
            <a:off x="979520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10DFC5E-BD6E-4BB7-BB44-77FBE6BC86C8}"/>
              </a:ext>
            </a:extLst>
          </p:cNvPr>
          <p:cNvCxnSpPr>
            <a:cxnSpLocks/>
          </p:cNvCxnSpPr>
          <p:nvPr/>
        </p:nvCxnSpPr>
        <p:spPr>
          <a:xfrm>
            <a:off x="1251750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0110A5B-2A11-4BBF-A4D4-58DA2F4CC879}"/>
              </a:ext>
            </a:extLst>
          </p:cNvPr>
          <p:cNvCxnSpPr>
            <a:cxnSpLocks/>
          </p:cNvCxnSpPr>
          <p:nvPr/>
        </p:nvCxnSpPr>
        <p:spPr>
          <a:xfrm>
            <a:off x="1520743" y="143149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38154F6-B0F7-4791-81AF-712222EF3847}"/>
              </a:ext>
            </a:extLst>
          </p:cNvPr>
          <p:cNvCxnSpPr>
            <a:cxnSpLocks/>
          </p:cNvCxnSpPr>
          <p:nvPr/>
        </p:nvCxnSpPr>
        <p:spPr>
          <a:xfrm>
            <a:off x="1794006" y="143149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26D1D9D-F646-4130-B2A1-592E09296152}"/>
              </a:ext>
            </a:extLst>
          </p:cNvPr>
          <p:cNvCxnSpPr>
            <a:cxnSpLocks/>
          </p:cNvCxnSpPr>
          <p:nvPr/>
        </p:nvCxnSpPr>
        <p:spPr>
          <a:xfrm>
            <a:off x="2063914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8AF82BF-A117-41EC-ADEC-E652541975C2}"/>
              </a:ext>
            </a:extLst>
          </p:cNvPr>
          <p:cNvCxnSpPr>
            <a:cxnSpLocks/>
          </p:cNvCxnSpPr>
          <p:nvPr/>
        </p:nvCxnSpPr>
        <p:spPr>
          <a:xfrm>
            <a:off x="331253" y="1827507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8477819-9A9D-48AB-8216-D3EAF17FB8B3}"/>
              </a:ext>
            </a:extLst>
          </p:cNvPr>
          <p:cNvCxnSpPr>
            <a:cxnSpLocks/>
          </p:cNvCxnSpPr>
          <p:nvPr/>
        </p:nvCxnSpPr>
        <p:spPr>
          <a:xfrm>
            <a:off x="422146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2858F85-1949-43DD-8055-8BD56B2B4BA9}"/>
              </a:ext>
            </a:extLst>
          </p:cNvPr>
          <p:cNvCxnSpPr>
            <a:cxnSpLocks/>
          </p:cNvCxnSpPr>
          <p:nvPr/>
        </p:nvCxnSpPr>
        <p:spPr>
          <a:xfrm>
            <a:off x="703211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CB00FC4-2FAA-4A75-A12F-D44E0E57F145}"/>
              </a:ext>
            </a:extLst>
          </p:cNvPr>
          <p:cNvCxnSpPr>
            <a:cxnSpLocks/>
          </p:cNvCxnSpPr>
          <p:nvPr/>
        </p:nvCxnSpPr>
        <p:spPr>
          <a:xfrm>
            <a:off x="980190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FEE39BE-4DB5-4A8F-916C-08CA47CAD461}"/>
              </a:ext>
            </a:extLst>
          </p:cNvPr>
          <p:cNvCxnSpPr>
            <a:cxnSpLocks/>
          </p:cNvCxnSpPr>
          <p:nvPr/>
        </p:nvCxnSpPr>
        <p:spPr>
          <a:xfrm>
            <a:off x="1252420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353A869-52EE-44BA-AB44-A46DE81F78C5}"/>
              </a:ext>
            </a:extLst>
          </p:cNvPr>
          <p:cNvCxnSpPr>
            <a:cxnSpLocks/>
          </p:cNvCxnSpPr>
          <p:nvPr/>
        </p:nvCxnSpPr>
        <p:spPr>
          <a:xfrm>
            <a:off x="1521413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7333077-57EA-4911-89E6-A61E84AF721D}"/>
              </a:ext>
            </a:extLst>
          </p:cNvPr>
          <p:cNvCxnSpPr>
            <a:cxnSpLocks/>
          </p:cNvCxnSpPr>
          <p:nvPr/>
        </p:nvCxnSpPr>
        <p:spPr>
          <a:xfrm>
            <a:off x="1794675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041D52-720D-486D-9CF6-8B4384A1A0D4}"/>
              </a:ext>
            </a:extLst>
          </p:cNvPr>
          <p:cNvCxnSpPr>
            <a:cxnSpLocks/>
          </p:cNvCxnSpPr>
          <p:nvPr/>
        </p:nvCxnSpPr>
        <p:spPr>
          <a:xfrm>
            <a:off x="2063914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80E96B5-F197-4F85-BF7F-953F334FFF77}"/>
              </a:ext>
            </a:extLst>
          </p:cNvPr>
          <p:cNvCxnSpPr>
            <a:cxnSpLocks/>
          </p:cNvCxnSpPr>
          <p:nvPr/>
        </p:nvCxnSpPr>
        <p:spPr>
          <a:xfrm>
            <a:off x="316274" y="2155180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F2F3300-9ACA-4741-9D57-0FDBBF982A7B}"/>
              </a:ext>
            </a:extLst>
          </p:cNvPr>
          <p:cNvCxnSpPr>
            <a:cxnSpLocks/>
          </p:cNvCxnSpPr>
          <p:nvPr/>
        </p:nvCxnSpPr>
        <p:spPr>
          <a:xfrm>
            <a:off x="316274" y="2219575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D3FF7E-2BFD-46FF-836C-04DC7320D8DB}"/>
              </a:ext>
            </a:extLst>
          </p:cNvPr>
          <p:cNvSpPr txBox="1"/>
          <p:nvPr/>
        </p:nvSpPr>
        <p:spPr>
          <a:xfrm flipH="1">
            <a:off x="399905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E2900D5-F208-42DA-AB5A-C6762F302979}"/>
              </a:ext>
            </a:extLst>
          </p:cNvPr>
          <p:cNvCxnSpPr>
            <a:cxnSpLocks/>
          </p:cNvCxnSpPr>
          <p:nvPr/>
        </p:nvCxnSpPr>
        <p:spPr>
          <a:xfrm>
            <a:off x="330583" y="1756791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1E2BF9B-DF14-40FD-A0DA-1812ABAAD31D}"/>
              </a:ext>
            </a:extLst>
          </p:cNvPr>
          <p:cNvSpPr txBox="1"/>
          <p:nvPr/>
        </p:nvSpPr>
        <p:spPr>
          <a:xfrm flipH="1">
            <a:off x="689713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E58134-A647-4751-89DA-7F5B70E89B2F}"/>
              </a:ext>
            </a:extLst>
          </p:cNvPr>
          <p:cNvSpPr txBox="1"/>
          <p:nvPr/>
        </p:nvSpPr>
        <p:spPr>
          <a:xfrm flipH="1">
            <a:off x="1225076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9CB151-77F7-45AF-8B5A-1106E8A8BF9D}"/>
              </a:ext>
            </a:extLst>
          </p:cNvPr>
          <p:cNvSpPr txBox="1"/>
          <p:nvPr/>
        </p:nvSpPr>
        <p:spPr>
          <a:xfrm flipH="1">
            <a:off x="1491200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3C9AD4-AEB6-4450-899C-206D228093BB}"/>
              </a:ext>
            </a:extLst>
          </p:cNvPr>
          <p:cNvSpPr txBox="1"/>
          <p:nvPr/>
        </p:nvSpPr>
        <p:spPr>
          <a:xfrm flipH="1">
            <a:off x="399905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BD0A7C-CDC8-4AFE-9308-7B1681140914}"/>
              </a:ext>
            </a:extLst>
          </p:cNvPr>
          <p:cNvSpPr txBox="1"/>
          <p:nvPr/>
        </p:nvSpPr>
        <p:spPr>
          <a:xfrm flipH="1">
            <a:off x="1772096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F79A40-38A3-44AB-946D-BEDDBFB46488}"/>
              </a:ext>
            </a:extLst>
          </p:cNvPr>
          <p:cNvSpPr txBox="1"/>
          <p:nvPr/>
        </p:nvSpPr>
        <p:spPr>
          <a:xfrm flipH="1">
            <a:off x="683869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EA9FFB-A167-41F2-953F-9FACFB57121C}"/>
              </a:ext>
            </a:extLst>
          </p:cNvPr>
          <p:cNvSpPr txBox="1"/>
          <p:nvPr/>
        </p:nvSpPr>
        <p:spPr>
          <a:xfrm flipH="1">
            <a:off x="947842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1CFB4A-4A6C-4727-9923-B3532293916A}"/>
              </a:ext>
            </a:extLst>
          </p:cNvPr>
          <p:cNvSpPr txBox="1"/>
          <p:nvPr/>
        </p:nvSpPr>
        <p:spPr>
          <a:xfrm flipH="1">
            <a:off x="1500933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46" name="원호 45">
            <a:extLst>
              <a:ext uri="{FF2B5EF4-FFF2-40B4-BE49-F238E27FC236}">
                <a16:creationId xmlns:a16="http://schemas.microsoft.com/office/drawing/2014/main" id="{759B1EA0-C0D1-4DA9-9BE4-55CEE0E982FB}"/>
              </a:ext>
            </a:extLst>
          </p:cNvPr>
          <p:cNvSpPr/>
          <p:nvPr/>
        </p:nvSpPr>
        <p:spPr>
          <a:xfrm>
            <a:off x="151347" y="917521"/>
            <a:ext cx="572351" cy="605921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056892DD-BB12-4815-A266-3C32759E1E98}"/>
              </a:ext>
            </a:extLst>
          </p:cNvPr>
          <p:cNvSpPr/>
          <p:nvPr/>
        </p:nvSpPr>
        <p:spPr>
          <a:xfrm>
            <a:off x="70549" y="870612"/>
            <a:ext cx="660970" cy="699737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8" name="그림 47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6D04DEBA-10E9-4657-9D8B-3DED432F8F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43" y="1045092"/>
            <a:ext cx="295667" cy="339742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8904E348-D721-4A6D-8438-AEC907D38863}"/>
              </a:ext>
            </a:extLst>
          </p:cNvPr>
          <p:cNvSpPr/>
          <p:nvPr/>
        </p:nvSpPr>
        <p:spPr>
          <a:xfrm>
            <a:off x="2366426" y="6600252"/>
            <a:ext cx="5375754" cy="23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B6B6AB72-6AE6-4056-B4A0-69A1EE4F1ECE}"/>
              </a:ext>
            </a:extLst>
          </p:cNvPr>
          <p:cNvCxnSpPr>
            <a:cxnSpLocks/>
          </p:cNvCxnSpPr>
          <p:nvPr/>
        </p:nvCxnSpPr>
        <p:spPr>
          <a:xfrm>
            <a:off x="4329121" y="1408506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749C66E2-A3AF-41AF-8BAD-D0C195E33C30}"/>
              </a:ext>
            </a:extLst>
          </p:cNvPr>
          <p:cNvCxnSpPr>
            <a:cxnSpLocks/>
          </p:cNvCxnSpPr>
          <p:nvPr/>
        </p:nvCxnSpPr>
        <p:spPr>
          <a:xfrm>
            <a:off x="4329121" y="1472900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3BCA9314-4887-4CE8-9C6D-AD874C250754}"/>
              </a:ext>
            </a:extLst>
          </p:cNvPr>
          <p:cNvCxnSpPr>
            <a:cxnSpLocks/>
          </p:cNvCxnSpPr>
          <p:nvPr/>
        </p:nvCxnSpPr>
        <p:spPr>
          <a:xfrm>
            <a:off x="4329121" y="2000615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4080559B-D7A1-4BAE-8A4A-341918A5CD36}"/>
              </a:ext>
            </a:extLst>
          </p:cNvPr>
          <p:cNvCxnSpPr>
            <a:cxnSpLocks/>
          </p:cNvCxnSpPr>
          <p:nvPr/>
        </p:nvCxnSpPr>
        <p:spPr>
          <a:xfrm>
            <a:off x="4329121" y="2065009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9906E975-E95C-4CDE-9206-9C79367E8C85}"/>
              </a:ext>
            </a:extLst>
          </p:cNvPr>
          <p:cNvCxnSpPr>
            <a:cxnSpLocks/>
          </p:cNvCxnSpPr>
          <p:nvPr/>
        </p:nvCxnSpPr>
        <p:spPr>
          <a:xfrm>
            <a:off x="4488671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921C51E-94C1-430D-A60A-2945DB370371}"/>
              </a:ext>
            </a:extLst>
          </p:cNvPr>
          <p:cNvCxnSpPr>
            <a:cxnSpLocks/>
          </p:cNvCxnSpPr>
          <p:nvPr/>
        </p:nvCxnSpPr>
        <p:spPr>
          <a:xfrm>
            <a:off x="5096466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57FBE71-788F-40AC-B955-0D2A463FA47F}"/>
              </a:ext>
            </a:extLst>
          </p:cNvPr>
          <p:cNvCxnSpPr>
            <a:cxnSpLocks/>
          </p:cNvCxnSpPr>
          <p:nvPr/>
        </p:nvCxnSpPr>
        <p:spPr>
          <a:xfrm>
            <a:off x="5566761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74ADEAE6-2639-4BCA-BA51-8B90889164FC}"/>
              </a:ext>
            </a:extLst>
          </p:cNvPr>
          <p:cNvSpPr txBox="1"/>
          <p:nvPr/>
        </p:nvSpPr>
        <p:spPr>
          <a:xfrm>
            <a:off x="4507134" y="1441366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10570D-FDA1-45B9-910F-96D11474C5A2}"/>
              </a:ext>
            </a:extLst>
          </p:cNvPr>
          <p:cNvSpPr txBox="1"/>
          <p:nvPr/>
        </p:nvSpPr>
        <p:spPr>
          <a:xfrm>
            <a:off x="5107287" y="1443621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8725458C-87F9-45E5-A2F7-960F492EDC18}"/>
              </a:ext>
            </a:extLst>
          </p:cNvPr>
          <p:cNvCxnSpPr>
            <a:cxnSpLocks/>
          </p:cNvCxnSpPr>
          <p:nvPr/>
        </p:nvCxnSpPr>
        <p:spPr>
          <a:xfrm>
            <a:off x="4959959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D773E0CC-3B06-4DE1-B839-0E485ED71FD2}"/>
              </a:ext>
            </a:extLst>
          </p:cNvPr>
          <p:cNvSpPr txBox="1"/>
          <p:nvPr/>
        </p:nvSpPr>
        <p:spPr>
          <a:xfrm>
            <a:off x="4900709" y="1362832"/>
            <a:ext cx="237109" cy="632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320730B4-B196-4203-B7CC-9820B2E6B8D9}"/>
              </a:ext>
            </a:extLst>
          </p:cNvPr>
          <p:cNvSpPr/>
          <p:nvPr/>
        </p:nvSpPr>
        <p:spPr>
          <a:xfrm>
            <a:off x="138058" y="376547"/>
            <a:ext cx="1787780" cy="24662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3606C13B-1E82-4236-8FCF-F992981757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4" y="401336"/>
            <a:ext cx="150201" cy="197041"/>
          </a:xfrm>
          <a:prstGeom prst="rect">
            <a:avLst/>
          </a:prstGeom>
          <a:ln>
            <a:noFill/>
          </a:ln>
        </p:spPr>
      </p:pic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5FADE8EB-DAE3-4508-AAAC-CA1C4E0906CD}"/>
              </a:ext>
            </a:extLst>
          </p:cNvPr>
          <p:cNvSpPr/>
          <p:nvPr/>
        </p:nvSpPr>
        <p:spPr>
          <a:xfrm>
            <a:off x="9128320" y="358981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F744C357-BD96-4E65-A367-4078096DEA7C}"/>
              </a:ext>
            </a:extLst>
          </p:cNvPr>
          <p:cNvSpPr/>
          <p:nvPr/>
        </p:nvSpPr>
        <p:spPr>
          <a:xfrm>
            <a:off x="8203145" y="358981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A309EEB8-B04A-481A-AB27-7DB621F65CA4}"/>
              </a:ext>
            </a:extLst>
          </p:cNvPr>
          <p:cNvSpPr/>
          <p:nvPr/>
        </p:nvSpPr>
        <p:spPr>
          <a:xfrm>
            <a:off x="7277970" y="358981"/>
            <a:ext cx="842229" cy="246621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TESTER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1BE853A9-6BCE-4489-B020-6B8DB6D06734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539" y="2522104"/>
            <a:ext cx="1726985" cy="2827917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218BADAE-6E19-4056-BE97-AA5F9746F2F9}"/>
              </a:ext>
            </a:extLst>
          </p:cNvPr>
          <p:cNvSpPr/>
          <p:nvPr/>
        </p:nvSpPr>
        <p:spPr>
          <a:xfrm>
            <a:off x="5292193" y="2912684"/>
            <a:ext cx="1951838" cy="3954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명탐정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코난</a:t>
            </a:r>
            <a:r>
              <a:rPr lang="ko-KR" altLang="en-US" sz="16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</a:t>
            </a:r>
            <a:r>
              <a:rPr lang="ko-KR" altLang="en-US" sz="16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권</a:t>
            </a:r>
            <a:endParaRPr lang="ko-KR" altLang="en-US" sz="1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0456454-FF06-430B-AD3E-E29A51CC56D8}"/>
              </a:ext>
            </a:extLst>
          </p:cNvPr>
          <p:cNvSpPr/>
          <p:nvPr/>
        </p:nvSpPr>
        <p:spPr>
          <a:xfrm>
            <a:off x="5282638" y="3522677"/>
            <a:ext cx="1858799" cy="395473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독서 완료 도서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2681B17-9EE3-4B3C-813D-5323F433D18A}"/>
              </a:ext>
            </a:extLst>
          </p:cNvPr>
          <p:cNvSpPr/>
          <p:nvPr/>
        </p:nvSpPr>
        <p:spPr>
          <a:xfrm>
            <a:off x="5278155" y="4228709"/>
            <a:ext cx="2293352" cy="3595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 페이지 </a:t>
            </a:r>
            <a:r>
              <a:rPr lang="en-US" altLang="ko-KR" sz="16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200p</a:t>
            </a:r>
            <a:endParaRPr lang="ko-KR" altLang="en-US" sz="1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독서 완료 도서</a:t>
            </a:r>
            <a:endParaRPr lang="en-US" altLang="ko-KR" sz="1600" dirty="0" smtClean="0"/>
          </a:p>
        </p:txBody>
      </p:sp>
      <p:sp>
        <p:nvSpPr>
          <p:cNvPr id="97" name="직사각형 96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242545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513947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102453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294099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55792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830981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99063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261278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534236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803703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1125574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39610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662058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244323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514272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1100301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37083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643766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235534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21B45E3-FC2B-4ADF-9D45-BDF2C9285D85}"/>
              </a:ext>
            </a:extLst>
          </p:cNvPr>
          <p:cNvSpPr/>
          <p:nvPr/>
        </p:nvSpPr>
        <p:spPr>
          <a:xfrm>
            <a:off x="3243442" y="5473074"/>
            <a:ext cx="3657282" cy="238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2022.1.8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CF4F11-B2A0-41B3-B7D9-335B7E737B27}"/>
              </a:ext>
            </a:extLst>
          </p:cNvPr>
          <p:cNvSpPr/>
          <p:nvPr/>
        </p:nvSpPr>
        <p:spPr>
          <a:xfrm>
            <a:off x="3236295" y="5882155"/>
            <a:ext cx="3664429" cy="245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2022.1.4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1BA25B7-C5B2-49AA-9A77-49754DC04E7F}"/>
              </a:ext>
            </a:extLst>
          </p:cNvPr>
          <p:cNvSpPr/>
          <p:nvPr/>
        </p:nvSpPr>
        <p:spPr>
          <a:xfrm>
            <a:off x="7079416" y="5473074"/>
            <a:ext cx="1022115" cy="238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30/200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B2502F7-D5C4-45E9-9472-44068ABA5499}"/>
              </a:ext>
            </a:extLst>
          </p:cNvPr>
          <p:cNvSpPr/>
          <p:nvPr/>
        </p:nvSpPr>
        <p:spPr>
          <a:xfrm>
            <a:off x="7079416" y="5847671"/>
            <a:ext cx="1022115" cy="238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10/200</a:t>
            </a:r>
            <a:endParaRPr lang="ko-KR" altLang="en-US" sz="16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69D08A6-5575-4C43-A350-854AD575DC30}"/>
              </a:ext>
            </a:extLst>
          </p:cNvPr>
          <p:cNvCxnSpPr>
            <a:cxnSpLocks/>
          </p:cNvCxnSpPr>
          <p:nvPr/>
        </p:nvCxnSpPr>
        <p:spPr>
          <a:xfrm>
            <a:off x="330583" y="1340065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159232B-CF58-4592-92DB-3B55653CE098}"/>
              </a:ext>
            </a:extLst>
          </p:cNvPr>
          <p:cNvCxnSpPr>
            <a:cxnSpLocks/>
          </p:cNvCxnSpPr>
          <p:nvPr/>
        </p:nvCxnSpPr>
        <p:spPr>
          <a:xfrm>
            <a:off x="330583" y="1408870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1B938E-F4A4-4644-88D6-7B1041EFC538}"/>
              </a:ext>
            </a:extLst>
          </p:cNvPr>
          <p:cNvCxnSpPr>
            <a:cxnSpLocks/>
          </p:cNvCxnSpPr>
          <p:nvPr/>
        </p:nvCxnSpPr>
        <p:spPr>
          <a:xfrm>
            <a:off x="421476" y="140445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BE8AE40-448A-4ED5-B73B-204873081BB2}"/>
              </a:ext>
            </a:extLst>
          </p:cNvPr>
          <p:cNvCxnSpPr>
            <a:cxnSpLocks/>
          </p:cNvCxnSpPr>
          <p:nvPr/>
        </p:nvCxnSpPr>
        <p:spPr>
          <a:xfrm>
            <a:off x="703211" y="140445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6382903-2098-4F49-82E7-59D696AFC665}"/>
              </a:ext>
            </a:extLst>
          </p:cNvPr>
          <p:cNvCxnSpPr>
            <a:cxnSpLocks/>
          </p:cNvCxnSpPr>
          <p:nvPr/>
        </p:nvCxnSpPr>
        <p:spPr>
          <a:xfrm>
            <a:off x="979520" y="140445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7DA30F4-3AE1-4891-BE6C-87BB8FCE8C9E}"/>
              </a:ext>
            </a:extLst>
          </p:cNvPr>
          <p:cNvCxnSpPr>
            <a:cxnSpLocks/>
          </p:cNvCxnSpPr>
          <p:nvPr/>
        </p:nvCxnSpPr>
        <p:spPr>
          <a:xfrm>
            <a:off x="1251750" y="140445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53C01DD-505D-4ECD-A8E0-B2DD86997635}"/>
              </a:ext>
            </a:extLst>
          </p:cNvPr>
          <p:cNvCxnSpPr>
            <a:cxnSpLocks/>
          </p:cNvCxnSpPr>
          <p:nvPr/>
        </p:nvCxnSpPr>
        <p:spPr>
          <a:xfrm>
            <a:off x="1520743" y="1406332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5411673-19DE-41B0-BE62-015D1BAEB393}"/>
              </a:ext>
            </a:extLst>
          </p:cNvPr>
          <p:cNvCxnSpPr>
            <a:cxnSpLocks/>
          </p:cNvCxnSpPr>
          <p:nvPr/>
        </p:nvCxnSpPr>
        <p:spPr>
          <a:xfrm>
            <a:off x="1794006" y="1406332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A990739-7585-4C6D-AA4E-E808D34080A4}"/>
              </a:ext>
            </a:extLst>
          </p:cNvPr>
          <p:cNvCxnSpPr>
            <a:cxnSpLocks/>
          </p:cNvCxnSpPr>
          <p:nvPr/>
        </p:nvCxnSpPr>
        <p:spPr>
          <a:xfrm>
            <a:off x="2063914" y="140445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D10D360-46DD-48B9-82D9-93982250DBEB}"/>
              </a:ext>
            </a:extLst>
          </p:cNvPr>
          <p:cNvCxnSpPr>
            <a:cxnSpLocks/>
          </p:cNvCxnSpPr>
          <p:nvPr/>
        </p:nvCxnSpPr>
        <p:spPr>
          <a:xfrm>
            <a:off x="331253" y="1802340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D4BE223-7C01-4A52-BD5D-E5AC99DB8379}"/>
              </a:ext>
            </a:extLst>
          </p:cNvPr>
          <p:cNvCxnSpPr>
            <a:cxnSpLocks/>
          </p:cNvCxnSpPr>
          <p:nvPr/>
        </p:nvCxnSpPr>
        <p:spPr>
          <a:xfrm>
            <a:off x="422146" y="180234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68261A4-9BC4-45D3-818A-C6C8780ADDBE}"/>
              </a:ext>
            </a:extLst>
          </p:cNvPr>
          <p:cNvCxnSpPr>
            <a:cxnSpLocks/>
          </p:cNvCxnSpPr>
          <p:nvPr/>
        </p:nvCxnSpPr>
        <p:spPr>
          <a:xfrm>
            <a:off x="703211" y="180234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DE011F7-95D6-4B0F-88C2-31E3B9DAD872}"/>
              </a:ext>
            </a:extLst>
          </p:cNvPr>
          <p:cNvCxnSpPr>
            <a:cxnSpLocks/>
          </p:cNvCxnSpPr>
          <p:nvPr/>
        </p:nvCxnSpPr>
        <p:spPr>
          <a:xfrm>
            <a:off x="980190" y="180234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DBAA6F4-C407-48B0-A2B4-7E14988BC1F8}"/>
              </a:ext>
            </a:extLst>
          </p:cNvPr>
          <p:cNvCxnSpPr>
            <a:cxnSpLocks/>
          </p:cNvCxnSpPr>
          <p:nvPr/>
        </p:nvCxnSpPr>
        <p:spPr>
          <a:xfrm>
            <a:off x="1252420" y="180234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B44AA5C-665D-4C0A-A1C1-74A1AAC21207}"/>
              </a:ext>
            </a:extLst>
          </p:cNvPr>
          <p:cNvCxnSpPr>
            <a:cxnSpLocks/>
          </p:cNvCxnSpPr>
          <p:nvPr/>
        </p:nvCxnSpPr>
        <p:spPr>
          <a:xfrm>
            <a:off x="1521413" y="1804213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A570EE2-E1BF-4AD5-9CFC-BC5C5BD5D004}"/>
              </a:ext>
            </a:extLst>
          </p:cNvPr>
          <p:cNvCxnSpPr>
            <a:cxnSpLocks/>
          </p:cNvCxnSpPr>
          <p:nvPr/>
        </p:nvCxnSpPr>
        <p:spPr>
          <a:xfrm>
            <a:off x="1794675" y="1804213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21270A9-2DA9-4B2F-9F1B-46BA1A4FC734}"/>
              </a:ext>
            </a:extLst>
          </p:cNvPr>
          <p:cNvCxnSpPr>
            <a:cxnSpLocks/>
          </p:cNvCxnSpPr>
          <p:nvPr/>
        </p:nvCxnSpPr>
        <p:spPr>
          <a:xfrm>
            <a:off x="2063914" y="1804213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A854FDA-3228-43A0-A118-86B45E40EDE0}"/>
              </a:ext>
            </a:extLst>
          </p:cNvPr>
          <p:cNvCxnSpPr>
            <a:cxnSpLocks/>
          </p:cNvCxnSpPr>
          <p:nvPr/>
        </p:nvCxnSpPr>
        <p:spPr>
          <a:xfrm>
            <a:off x="316274" y="2130013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BBE5C3F-A839-466F-B8C4-6F4F05EF7C98}"/>
              </a:ext>
            </a:extLst>
          </p:cNvPr>
          <p:cNvCxnSpPr>
            <a:cxnSpLocks/>
          </p:cNvCxnSpPr>
          <p:nvPr/>
        </p:nvCxnSpPr>
        <p:spPr>
          <a:xfrm>
            <a:off x="316274" y="2194408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90DC853-F713-44C9-92D9-FF68863B027C}"/>
              </a:ext>
            </a:extLst>
          </p:cNvPr>
          <p:cNvSpPr txBox="1"/>
          <p:nvPr/>
        </p:nvSpPr>
        <p:spPr>
          <a:xfrm flipH="1">
            <a:off x="349571" y="1389793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11DECB0-9871-49A9-94AF-65EF09C6F6F8}"/>
              </a:ext>
            </a:extLst>
          </p:cNvPr>
          <p:cNvCxnSpPr>
            <a:cxnSpLocks/>
          </p:cNvCxnSpPr>
          <p:nvPr/>
        </p:nvCxnSpPr>
        <p:spPr>
          <a:xfrm>
            <a:off x="330583" y="1731624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7C813C5-36DE-4075-8303-32B6B9DCBDEA}"/>
              </a:ext>
            </a:extLst>
          </p:cNvPr>
          <p:cNvSpPr txBox="1"/>
          <p:nvPr/>
        </p:nvSpPr>
        <p:spPr>
          <a:xfrm flipH="1">
            <a:off x="639379" y="1389793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101811-36A2-49F8-A16A-4065BE12652C}"/>
              </a:ext>
            </a:extLst>
          </p:cNvPr>
          <p:cNvSpPr txBox="1"/>
          <p:nvPr/>
        </p:nvSpPr>
        <p:spPr>
          <a:xfrm flipH="1">
            <a:off x="1174742" y="1389793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40D58C-73F8-42FE-BF2F-1A77C8E5E17F}"/>
              </a:ext>
            </a:extLst>
          </p:cNvPr>
          <p:cNvSpPr txBox="1"/>
          <p:nvPr/>
        </p:nvSpPr>
        <p:spPr>
          <a:xfrm flipH="1">
            <a:off x="1440866" y="1389793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F8D511-DAF9-4B29-A54A-1C8140D0E937}"/>
              </a:ext>
            </a:extLst>
          </p:cNvPr>
          <p:cNvSpPr txBox="1"/>
          <p:nvPr/>
        </p:nvSpPr>
        <p:spPr>
          <a:xfrm flipH="1">
            <a:off x="349571" y="1794151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D0FC5D-637A-4162-A82C-132039DD62A5}"/>
              </a:ext>
            </a:extLst>
          </p:cNvPr>
          <p:cNvSpPr txBox="1"/>
          <p:nvPr/>
        </p:nvSpPr>
        <p:spPr>
          <a:xfrm flipH="1">
            <a:off x="1721762" y="1794151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F81799C-5462-49B2-B51D-BE6B4D65BF4A}"/>
              </a:ext>
            </a:extLst>
          </p:cNvPr>
          <p:cNvSpPr txBox="1"/>
          <p:nvPr/>
        </p:nvSpPr>
        <p:spPr>
          <a:xfrm flipH="1">
            <a:off x="633535" y="1794151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1083BF2-E261-4174-A8BF-338B7664FCEB}"/>
              </a:ext>
            </a:extLst>
          </p:cNvPr>
          <p:cNvSpPr txBox="1"/>
          <p:nvPr/>
        </p:nvSpPr>
        <p:spPr>
          <a:xfrm flipH="1">
            <a:off x="897508" y="1794151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455F22-D450-4917-BEA7-79306B23E1CE}"/>
              </a:ext>
            </a:extLst>
          </p:cNvPr>
          <p:cNvSpPr txBox="1"/>
          <p:nvPr/>
        </p:nvSpPr>
        <p:spPr>
          <a:xfrm flipH="1">
            <a:off x="1450599" y="1794151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52" name="원호 51">
            <a:extLst>
              <a:ext uri="{FF2B5EF4-FFF2-40B4-BE49-F238E27FC236}">
                <a16:creationId xmlns:a16="http://schemas.microsoft.com/office/drawing/2014/main" id="{46541A3D-B686-4E14-8182-5047F0641F47}"/>
              </a:ext>
            </a:extLst>
          </p:cNvPr>
          <p:cNvSpPr/>
          <p:nvPr/>
        </p:nvSpPr>
        <p:spPr>
          <a:xfrm>
            <a:off x="151347" y="892354"/>
            <a:ext cx="572351" cy="605921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B6D017A4-2F4D-4C61-ACBB-BF1E949166E5}"/>
              </a:ext>
            </a:extLst>
          </p:cNvPr>
          <p:cNvSpPr/>
          <p:nvPr/>
        </p:nvSpPr>
        <p:spPr>
          <a:xfrm>
            <a:off x="70549" y="845445"/>
            <a:ext cx="660970" cy="699737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4" name="그림 53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4436643F-A4B2-4159-9BDA-D6A1C02057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43" y="1019925"/>
            <a:ext cx="295667" cy="339742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79EF8D52-5978-4BE8-9636-22924DEE9ADA}"/>
              </a:ext>
            </a:extLst>
          </p:cNvPr>
          <p:cNvSpPr/>
          <p:nvPr/>
        </p:nvSpPr>
        <p:spPr>
          <a:xfrm>
            <a:off x="2366426" y="6575085"/>
            <a:ext cx="5375754" cy="23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65C3FEB-019F-4785-AE58-A8E828F23444}"/>
              </a:ext>
            </a:extLst>
          </p:cNvPr>
          <p:cNvCxnSpPr>
            <a:cxnSpLocks/>
          </p:cNvCxnSpPr>
          <p:nvPr/>
        </p:nvCxnSpPr>
        <p:spPr>
          <a:xfrm>
            <a:off x="4329121" y="1383339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862794EB-0BF2-4979-AB4F-96562C50C4F1}"/>
              </a:ext>
            </a:extLst>
          </p:cNvPr>
          <p:cNvCxnSpPr>
            <a:cxnSpLocks/>
          </p:cNvCxnSpPr>
          <p:nvPr/>
        </p:nvCxnSpPr>
        <p:spPr>
          <a:xfrm>
            <a:off x="4329121" y="1447733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56DFC52B-02EA-4B9E-BA5C-DDA0A0AB6FF2}"/>
              </a:ext>
            </a:extLst>
          </p:cNvPr>
          <p:cNvCxnSpPr>
            <a:cxnSpLocks/>
          </p:cNvCxnSpPr>
          <p:nvPr/>
        </p:nvCxnSpPr>
        <p:spPr>
          <a:xfrm>
            <a:off x="4329121" y="1975448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1680F104-15CF-4F2A-A0CC-757CB14DF7B6}"/>
              </a:ext>
            </a:extLst>
          </p:cNvPr>
          <p:cNvCxnSpPr>
            <a:cxnSpLocks/>
          </p:cNvCxnSpPr>
          <p:nvPr/>
        </p:nvCxnSpPr>
        <p:spPr>
          <a:xfrm>
            <a:off x="4329121" y="2039842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E7CBF515-7F48-4D84-A83C-2EC050691D00}"/>
              </a:ext>
            </a:extLst>
          </p:cNvPr>
          <p:cNvCxnSpPr>
            <a:cxnSpLocks/>
          </p:cNvCxnSpPr>
          <p:nvPr/>
        </p:nvCxnSpPr>
        <p:spPr>
          <a:xfrm>
            <a:off x="4488671" y="1447733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1866DF69-EC34-4917-A6A5-4D902BD3AAB8}"/>
              </a:ext>
            </a:extLst>
          </p:cNvPr>
          <p:cNvCxnSpPr>
            <a:cxnSpLocks/>
          </p:cNvCxnSpPr>
          <p:nvPr/>
        </p:nvCxnSpPr>
        <p:spPr>
          <a:xfrm>
            <a:off x="5096466" y="1447733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7B0E4F7-1685-47EA-B29C-F2F45E4613EA}"/>
              </a:ext>
            </a:extLst>
          </p:cNvPr>
          <p:cNvCxnSpPr>
            <a:cxnSpLocks/>
          </p:cNvCxnSpPr>
          <p:nvPr/>
        </p:nvCxnSpPr>
        <p:spPr>
          <a:xfrm>
            <a:off x="5566761" y="1447733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B3E2C544-0B4B-4FD4-8B83-A8571F4D867B}"/>
              </a:ext>
            </a:extLst>
          </p:cNvPr>
          <p:cNvSpPr txBox="1"/>
          <p:nvPr/>
        </p:nvSpPr>
        <p:spPr>
          <a:xfrm>
            <a:off x="4507134" y="1416199"/>
            <a:ext cx="421996" cy="52322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3888490-AFE0-4A4A-96F4-1FBF569FE398}"/>
              </a:ext>
            </a:extLst>
          </p:cNvPr>
          <p:cNvSpPr txBox="1"/>
          <p:nvPr/>
        </p:nvSpPr>
        <p:spPr>
          <a:xfrm>
            <a:off x="5107287" y="1418454"/>
            <a:ext cx="421996" cy="52322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A72EDA91-BAED-4D9A-B5FE-CD8D2C3FBA3D}"/>
              </a:ext>
            </a:extLst>
          </p:cNvPr>
          <p:cNvCxnSpPr>
            <a:cxnSpLocks/>
          </p:cNvCxnSpPr>
          <p:nvPr/>
        </p:nvCxnSpPr>
        <p:spPr>
          <a:xfrm>
            <a:off x="4959959" y="1447733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6D25BB73-34AB-47DB-B94B-BECF11903321}"/>
              </a:ext>
            </a:extLst>
          </p:cNvPr>
          <p:cNvSpPr txBox="1"/>
          <p:nvPr/>
        </p:nvSpPr>
        <p:spPr>
          <a:xfrm>
            <a:off x="4900709" y="1337665"/>
            <a:ext cx="2371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spc="-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9327832C-D3B0-4BB0-AFBA-DAE2D4CA2CB6}"/>
              </a:ext>
            </a:extLst>
          </p:cNvPr>
          <p:cNvSpPr/>
          <p:nvPr/>
        </p:nvSpPr>
        <p:spPr>
          <a:xfrm>
            <a:off x="138058" y="351380"/>
            <a:ext cx="1787780" cy="24662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1F5D4B94-826A-4E71-B2E9-CC64BD90D2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4" y="376169"/>
            <a:ext cx="150201" cy="197041"/>
          </a:xfrm>
          <a:prstGeom prst="rect">
            <a:avLst/>
          </a:prstGeom>
          <a:ln>
            <a:noFill/>
          </a:ln>
        </p:spPr>
      </p:pic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57C41EA7-F0B5-4108-9B84-3D408B5037B2}"/>
              </a:ext>
            </a:extLst>
          </p:cNvPr>
          <p:cNvSpPr/>
          <p:nvPr/>
        </p:nvSpPr>
        <p:spPr>
          <a:xfrm>
            <a:off x="9128320" y="333814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FFC33B59-4E38-40C0-B9DF-0DBFCB964C4D}"/>
              </a:ext>
            </a:extLst>
          </p:cNvPr>
          <p:cNvSpPr/>
          <p:nvPr/>
        </p:nvSpPr>
        <p:spPr>
          <a:xfrm>
            <a:off x="8203145" y="333814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7727151E-E25E-4AD8-B6C2-218E55438EFA}"/>
              </a:ext>
            </a:extLst>
          </p:cNvPr>
          <p:cNvSpPr/>
          <p:nvPr/>
        </p:nvSpPr>
        <p:spPr>
          <a:xfrm>
            <a:off x="7277970" y="333814"/>
            <a:ext cx="842229" cy="246621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TESTER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1BE853A9-6BCE-4489-B020-6B8DB6D06734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539" y="2496937"/>
            <a:ext cx="1726985" cy="2827917"/>
          </a:xfrm>
          <a:prstGeom prst="rect">
            <a:avLst/>
          </a:prstGeom>
        </p:spPr>
      </p:pic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18BADAE-6E19-4056-BE97-AA5F9746F2F9}"/>
              </a:ext>
            </a:extLst>
          </p:cNvPr>
          <p:cNvSpPr/>
          <p:nvPr/>
        </p:nvSpPr>
        <p:spPr>
          <a:xfrm>
            <a:off x="5292193" y="2484252"/>
            <a:ext cx="1951838" cy="3954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명탐정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코난</a:t>
            </a:r>
            <a:r>
              <a:rPr lang="ko-KR" altLang="en-US" sz="16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</a:t>
            </a:r>
            <a:r>
              <a:rPr lang="ko-KR" altLang="en-US" sz="16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권</a:t>
            </a:r>
            <a:endParaRPr lang="ko-KR" altLang="en-US" sz="1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00456454-FF06-430B-AD3E-E29A51CC56D8}"/>
              </a:ext>
            </a:extLst>
          </p:cNvPr>
          <p:cNvSpPr/>
          <p:nvPr/>
        </p:nvSpPr>
        <p:spPr>
          <a:xfrm>
            <a:off x="5282638" y="3094244"/>
            <a:ext cx="1858799" cy="395473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독서 진행 도서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52681B17-9EE3-4B3C-813D-5323F433D18A}"/>
              </a:ext>
            </a:extLst>
          </p:cNvPr>
          <p:cNvSpPr/>
          <p:nvPr/>
        </p:nvSpPr>
        <p:spPr>
          <a:xfrm>
            <a:off x="5294671" y="4187623"/>
            <a:ext cx="1895333" cy="3268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 페이지 </a:t>
            </a:r>
            <a:r>
              <a:rPr lang="en-US" altLang="ko-KR" sz="16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200p </a:t>
            </a:r>
            <a:endParaRPr lang="ko-KR" altLang="en-US" sz="1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52681B17-9EE3-4B3C-813D-5323F433D18A}"/>
              </a:ext>
            </a:extLst>
          </p:cNvPr>
          <p:cNvSpPr/>
          <p:nvPr/>
        </p:nvSpPr>
        <p:spPr>
          <a:xfrm>
            <a:off x="5277121" y="3651276"/>
            <a:ext cx="1895333" cy="3268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페이지 </a:t>
            </a:r>
            <a:r>
              <a:rPr lang="en-US" altLang="ko-KR" sz="16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30p</a:t>
            </a:r>
            <a:endParaRPr lang="ko-KR" altLang="en-US" sz="1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00C4D04-0390-4EAE-9C2E-328FB4644D90}"/>
              </a:ext>
            </a:extLst>
          </p:cNvPr>
          <p:cNvSpPr/>
          <p:nvPr/>
        </p:nvSpPr>
        <p:spPr>
          <a:xfrm>
            <a:off x="5300925" y="4598475"/>
            <a:ext cx="1049243" cy="32683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읽은 목록</a:t>
            </a:r>
            <a:endParaRPr lang="ko-KR" altLang="en-US" sz="16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7964" y="6181234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더 보 기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독서 진행 도서</a:t>
            </a:r>
            <a:endParaRPr lang="ko-KR" altLang="en-US" sz="1600" dirty="0"/>
          </a:p>
        </p:txBody>
      </p:sp>
      <p:sp>
        <p:nvSpPr>
          <p:cNvPr id="111" name="직사각형 110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242545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513947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102453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294099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55792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830981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99063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261278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534236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803703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1125574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39610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662058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244323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514272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1100301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37083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643766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2595978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0F1872D-AAE8-4353-B32A-528F36E144DF}"/>
              </a:ext>
            </a:extLst>
          </p:cNvPr>
          <p:cNvCxnSpPr>
            <a:cxnSpLocks/>
          </p:cNvCxnSpPr>
          <p:nvPr/>
        </p:nvCxnSpPr>
        <p:spPr>
          <a:xfrm>
            <a:off x="330583" y="1331676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5E8C765-5A22-47CC-B750-FF7B3EE7B4A4}"/>
              </a:ext>
            </a:extLst>
          </p:cNvPr>
          <p:cNvCxnSpPr>
            <a:cxnSpLocks/>
          </p:cNvCxnSpPr>
          <p:nvPr/>
        </p:nvCxnSpPr>
        <p:spPr>
          <a:xfrm>
            <a:off x="330583" y="1400481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7FEB131-0434-4702-AA84-DDC755229B41}"/>
              </a:ext>
            </a:extLst>
          </p:cNvPr>
          <p:cNvCxnSpPr>
            <a:cxnSpLocks/>
          </p:cNvCxnSpPr>
          <p:nvPr/>
        </p:nvCxnSpPr>
        <p:spPr>
          <a:xfrm>
            <a:off x="421476" y="139607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09EA5AB-0544-49BD-83C7-7D2BA3A746C2}"/>
              </a:ext>
            </a:extLst>
          </p:cNvPr>
          <p:cNvCxnSpPr>
            <a:cxnSpLocks/>
          </p:cNvCxnSpPr>
          <p:nvPr/>
        </p:nvCxnSpPr>
        <p:spPr>
          <a:xfrm>
            <a:off x="703211" y="139607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A7A8C16-1A75-4FF3-AAA5-11DC69C83486}"/>
              </a:ext>
            </a:extLst>
          </p:cNvPr>
          <p:cNvCxnSpPr>
            <a:cxnSpLocks/>
          </p:cNvCxnSpPr>
          <p:nvPr/>
        </p:nvCxnSpPr>
        <p:spPr>
          <a:xfrm>
            <a:off x="979520" y="139607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1BF3442-45C2-4941-BC2B-0289A17E4163}"/>
              </a:ext>
            </a:extLst>
          </p:cNvPr>
          <p:cNvCxnSpPr>
            <a:cxnSpLocks/>
          </p:cNvCxnSpPr>
          <p:nvPr/>
        </p:nvCxnSpPr>
        <p:spPr>
          <a:xfrm>
            <a:off x="1251750" y="139607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E4C224B-37C2-4086-A67D-F47F7F72A2AC}"/>
              </a:ext>
            </a:extLst>
          </p:cNvPr>
          <p:cNvCxnSpPr>
            <a:cxnSpLocks/>
          </p:cNvCxnSpPr>
          <p:nvPr/>
        </p:nvCxnSpPr>
        <p:spPr>
          <a:xfrm>
            <a:off x="1520743" y="1397943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D095AF-BF0B-45D4-9FE6-57FD94AFA3F9}"/>
              </a:ext>
            </a:extLst>
          </p:cNvPr>
          <p:cNvCxnSpPr>
            <a:cxnSpLocks/>
          </p:cNvCxnSpPr>
          <p:nvPr/>
        </p:nvCxnSpPr>
        <p:spPr>
          <a:xfrm>
            <a:off x="1794006" y="1397943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27DB19C-4C07-4BEE-905F-D8CF091CEB30}"/>
              </a:ext>
            </a:extLst>
          </p:cNvPr>
          <p:cNvCxnSpPr>
            <a:cxnSpLocks/>
          </p:cNvCxnSpPr>
          <p:nvPr/>
        </p:nvCxnSpPr>
        <p:spPr>
          <a:xfrm>
            <a:off x="2063914" y="139607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F3EDE7C-231A-43DB-8943-667B84ECD5DA}"/>
              </a:ext>
            </a:extLst>
          </p:cNvPr>
          <p:cNvCxnSpPr>
            <a:cxnSpLocks/>
          </p:cNvCxnSpPr>
          <p:nvPr/>
        </p:nvCxnSpPr>
        <p:spPr>
          <a:xfrm>
            <a:off x="331253" y="1793951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53D02B5-3415-4F29-8032-DE96AA1EF8B6}"/>
              </a:ext>
            </a:extLst>
          </p:cNvPr>
          <p:cNvCxnSpPr>
            <a:cxnSpLocks/>
          </p:cNvCxnSpPr>
          <p:nvPr/>
        </p:nvCxnSpPr>
        <p:spPr>
          <a:xfrm>
            <a:off x="422146" y="1793951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72531AC-A9ED-41A7-B0FD-0D51E6D9C1CA}"/>
              </a:ext>
            </a:extLst>
          </p:cNvPr>
          <p:cNvCxnSpPr>
            <a:cxnSpLocks/>
          </p:cNvCxnSpPr>
          <p:nvPr/>
        </p:nvCxnSpPr>
        <p:spPr>
          <a:xfrm>
            <a:off x="703211" y="1793951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7C4B6EA-9CB8-4A3A-A514-DD88D9F45C0D}"/>
              </a:ext>
            </a:extLst>
          </p:cNvPr>
          <p:cNvCxnSpPr>
            <a:cxnSpLocks/>
          </p:cNvCxnSpPr>
          <p:nvPr/>
        </p:nvCxnSpPr>
        <p:spPr>
          <a:xfrm>
            <a:off x="980190" y="1793951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C86A543-92DE-4049-BE48-95D6215372B8}"/>
              </a:ext>
            </a:extLst>
          </p:cNvPr>
          <p:cNvCxnSpPr>
            <a:cxnSpLocks/>
          </p:cNvCxnSpPr>
          <p:nvPr/>
        </p:nvCxnSpPr>
        <p:spPr>
          <a:xfrm>
            <a:off x="1252420" y="1793951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BDE5F9A-A977-4249-B5F6-A864795B21BE}"/>
              </a:ext>
            </a:extLst>
          </p:cNvPr>
          <p:cNvCxnSpPr>
            <a:cxnSpLocks/>
          </p:cNvCxnSpPr>
          <p:nvPr/>
        </p:nvCxnSpPr>
        <p:spPr>
          <a:xfrm>
            <a:off x="1521413" y="1795824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77188A9-BBF7-4D0D-895B-31FD57278B9E}"/>
              </a:ext>
            </a:extLst>
          </p:cNvPr>
          <p:cNvCxnSpPr>
            <a:cxnSpLocks/>
          </p:cNvCxnSpPr>
          <p:nvPr/>
        </p:nvCxnSpPr>
        <p:spPr>
          <a:xfrm>
            <a:off x="1794675" y="1795824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468246A-4A3F-4184-99D0-751A1EE7E616}"/>
              </a:ext>
            </a:extLst>
          </p:cNvPr>
          <p:cNvCxnSpPr>
            <a:cxnSpLocks/>
          </p:cNvCxnSpPr>
          <p:nvPr/>
        </p:nvCxnSpPr>
        <p:spPr>
          <a:xfrm>
            <a:off x="2063914" y="1795824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C3ED83F-5134-4437-A8A4-2BA220BF4A20}"/>
              </a:ext>
            </a:extLst>
          </p:cNvPr>
          <p:cNvCxnSpPr>
            <a:cxnSpLocks/>
          </p:cNvCxnSpPr>
          <p:nvPr/>
        </p:nvCxnSpPr>
        <p:spPr>
          <a:xfrm>
            <a:off x="316274" y="2121624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5198DA5-5B27-4646-BDC4-939818E37673}"/>
              </a:ext>
            </a:extLst>
          </p:cNvPr>
          <p:cNvCxnSpPr>
            <a:cxnSpLocks/>
          </p:cNvCxnSpPr>
          <p:nvPr/>
        </p:nvCxnSpPr>
        <p:spPr>
          <a:xfrm>
            <a:off x="316274" y="2186019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0B5B8D7-EC11-42F5-A96F-30C31041B32B}"/>
              </a:ext>
            </a:extLst>
          </p:cNvPr>
          <p:cNvSpPr txBox="1"/>
          <p:nvPr/>
        </p:nvSpPr>
        <p:spPr>
          <a:xfrm flipH="1">
            <a:off x="399905" y="1381404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5E4B3B3-F92C-4861-8DD7-F28EAB8EE75C}"/>
              </a:ext>
            </a:extLst>
          </p:cNvPr>
          <p:cNvCxnSpPr>
            <a:cxnSpLocks/>
          </p:cNvCxnSpPr>
          <p:nvPr/>
        </p:nvCxnSpPr>
        <p:spPr>
          <a:xfrm>
            <a:off x="330583" y="1723235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F8CC9E7-B238-4C87-803D-AF9E870CEE25}"/>
              </a:ext>
            </a:extLst>
          </p:cNvPr>
          <p:cNvSpPr txBox="1"/>
          <p:nvPr/>
        </p:nvSpPr>
        <p:spPr>
          <a:xfrm flipH="1">
            <a:off x="689713" y="1381404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C07905-806C-404B-9E9F-8F47E32E9ED1}"/>
              </a:ext>
            </a:extLst>
          </p:cNvPr>
          <p:cNvSpPr txBox="1"/>
          <p:nvPr/>
        </p:nvSpPr>
        <p:spPr>
          <a:xfrm flipH="1">
            <a:off x="1225076" y="1381404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39F81E-9561-4B7A-B0DF-06344C4B6134}"/>
              </a:ext>
            </a:extLst>
          </p:cNvPr>
          <p:cNvSpPr txBox="1"/>
          <p:nvPr/>
        </p:nvSpPr>
        <p:spPr>
          <a:xfrm flipH="1">
            <a:off x="1491200" y="1381404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6E5CFA-8A14-4AE6-970C-72B16872B380}"/>
              </a:ext>
            </a:extLst>
          </p:cNvPr>
          <p:cNvSpPr txBox="1"/>
          <p:nvPr/>
        </p:nvSpPr>
        <p:spPr>
          <a:xfrm flipH="1">
            <a:off x="399905" y="1785762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DA04BEB-91FF-4394-8B04-49E14D21524E}"/>
              </a:ext>
            </a:extLst>
          </p:cNvPr>
          <p:cNvSpPr txBox="1"/>
          <p:nvPr/>
        </p:nvSpPr>
        <p:spPr>
          <a:xfrm flipH="1">
            <a:off x="1772096" y="1785762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0449CC-B620-4410-830E-0A783935C7D3}"/>
              </a:ext>
            </a:extLst>
          </p:cNvPr>
          <p:cNvSpPr txBox="1"/>
          <p:nvPr/>
        </p:nvSpPr>
        <p:spPr>
          <a:xfrm flipH="1">
            <a:off x="683869" y="1785762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AA0107-60B8-455D-93C9-56D9F20C28DF}"/>
              </a:ext>
            </a:extLst>
          </p:cNvPr>
          <p:cNvSpPr txBox="1"/>
          <p:nvPr/>
        </p:nvSpPr>
        <p:spPr>
          <a:xfrm flipH="1">
            <a:off x="947842" y="1785762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1DCCE6-586D-4363-B353-09E6C8217812}"/>
              </a:ext>
            </a:extLst>
          </p:cNvPr>
          <p:cNvSpPr txBox="1"/>
          <p:nvPr/>
        </p:nvSpPr>
        <p:spPr>
          <a:xfrm flipH="1">
            <a:off x="1500933" y="1785762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46" name="원호 45">
            <a:extLst>
              <a:ext uri="{FF2B5EF4-FFF2-40B4-BE49-F238E27FC236}">
                <a16:creationId xmlns:a16="http://schemas.microsoft.com/office/drawing/2014/main" id="{CCE709E0-3271-4D94-9AAE-BC3353E36D85}"/>
              </a:ext>
            </a:extLst>
          </p:cNvPr>
          <p:cNvSpPr/>
          <p:nvPr/>
        </p:nvSpPr>
        <p:spPr>
          <a:xfrm>
            <a:off x="151347" y="883965"/>
            <a:ext cx="572351" cy="605921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BE096BA9-4E64-49F6-AB18-2FCD1C70EA96}"/>
              </a:ext>
            </a:extLst>
          </p:cNvPr>
          <p:cNvSpPr/>
          <p:nvPr/>
        </p:nvSpPr>
        <p:spPr>
          <a:xfrm>
            <a:off x="70549" y="837056"/>
            <a:ext cx="660970" cy="699737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8" name="그림 47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1F259131-2E97-444D-A3DC-B943AC2A5E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43" y="1011536"/>
            <a:ext cx="295667" cy="339742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7C155CDD-BA23-46C0-800C-8A937620A937}"/>
              </a:ext>
            </a:extLst>
          </p:cNvPr>
          <p:cNvSpPr/>
          <p:nvPr/>
        </p:nvSpPr>
        <p:spPr>
          <a:xfrm>
            <a:off x="2366426" y="6566696"/>
            <a:ext cx="5375754" cy="23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7325FD09-21DE-47AB-A5AF-24828ABFC8C9}"/>
              </a:ext>
            </a:extLst>
          </p:cNvPr>
          <p:cNvCxnSpPr>
            <a:cxnSpLocks/>
          </p:cNvCxnSpPr>
          <p:nvPr/>
        </p:nvCxnSpPr>
        <p:spPr>
          <a:xfrm>
            <a:off x="4329121" y="1374950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A9B8F2BB-8725-4029-A45C-3B40FAE4D48B}"/>
              </a:ext>
            </a:extLst>
          </p:cNvPr>
          <p:cNvCxnSpPr>
            <a:cxnSpLocks/>
          </p:cNvCxnSpPr>
          <p:nvPr/>
        </p:nvCxnSpPr>
        <p:spPr>
          <a:xfrm>
            <a:off x="4329121" y="1439344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0D1C827-543A-4E27-9427-B41CECB951D9}"/>
              </a:ext>
            </a:extLst>
          </p:cNvPr>
          <p:cNvCxnSpPr>
            <a:cxnSpLocks/>
          </p:cNvCxnSpPr>
          <p:nvPr/>
        </p:nvCxnSpPr>
        <p:spPr>
          <a:xfrm>
            <a:off x="4329121" y="1967059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42D4B6C-88BF-4ADB-8D67-0D101413D1C4}"/>
              </a:ext>
            </a:extLst>
          </p:cNvPr>
          <p:cNvCxnSpPr>
            <a:cxnSpLocks/>
          </p:cNvCxnSpPr>
          <p:nvPr/>
        </p:nvCxnSpPr>
        <p:spPr>
          <a:xfrm>
            <a:off x="4329121" y="2031453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093790F0-1B2A-4D3E-B82C-E2827CAE90B2}"/>
              </a:ext>
            </a:extLst>
          </p:cNvPr>
          <p:cNvCxnSpPr>
            <a:cxnSpLocks/>
          </p:cNvCxnSpPr>
          <p:nvPr/>
        </p:nvCxnSpPr>
        <p:spPr>
          <a:xfrm>
            <a:off x="4488671" y="1439344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C0EF80E-F508-4C59-A735-37EA0DC47287}"/>
              </a:ext>
            </a:extLst>
          </p:cNvPr>
          <p:cNvCxnSpPr>
            <a:cxnSpLocks/>
          </p:cNvCxnSpPr>
          <p:nvPr/>
        </p:nvCxnSpPr>
        <p:spPr>
          <a:xfrm>
            <a:off x="5096466" y="1439344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B1437CBA-248A-4D14-B846-F3540F697BF0}"/>
              </a:ext>
            </a:extLst>
          </p:cNvPr>
          <p:cNvCxnSpPr>
            <a:cxnSpLocks/>
          </p:cNvCxnSpPr>
          <p:nvPr/>
        </p:nvCxnSpPr>
        <p:spPr>
          <a:xfrm>
            <a:off x="5566761" y="1439344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5B5B7EF-1244-4E36-B43C-F692414F602C}"/>
              </a:ext>
            </a:extLst>
          </p:cNvPr>
          <p:cNvSpPr txBox="1"/>
          <p:nvPr/>
        </p:nvSpPr>
        <p:spPr>
          <a:xfrm>
            <a:off x="4507134" y="1407810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48276B5-6CF0-4F9D-9D88-E65A828F7010}"/>
              </a:ext>
            </a:extLst>
          </p:cNvPr>
          <p:cNvSpPr txBox="1"/>
          <p:nvPr/>
        </p:nvSpPr>
        <p:spPr>
          <a:xfrm>
            <a:off x="5107287" y="1410065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F5D417E-F1A9-4137-8247-2D479E9D8635}"/>
              </a:ext>
            </a:extLst>
          </p:cNvPr>
          <p:cNvCxnSpPr>
            <a:cxnSpLocks/>
          </p:cNvCxnSpPr>
          <p:nvPr/>
        </p:nvCxnSpPr>
        <p:spPr>
          <a:xfrm>
            <a:off x="4959959" y="1439344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5342A78-C721-4D46-BE0F-700FEA38333C}"/>
              </a:ext>
            </a:extLst>
          </p:cNvPr>
          <p:cNvSpPr txBox="1"/>
          <p:nvPr/>
        </p:nvSpPr>
        <p:spPr>
          <a:xfrm>
            <a:off x="4900709" y="1329276"/>
            <a:ext cx="237109" cy="632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F15798C4-4C76-4084-BC3F-3E00E3BAAA71}"/>
              </a:ext>
            </a:extLst>
          </p:cNvPr>
          <p:cNvSpPr/>
          <p:nvPr/>
        </p:nvSpPr>
        <p:spPr>
          <a:xfrm>
            <a:off x="138058" y="342991"/>
            <a:ext cx="1787780" cy="24662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BB38E7EC-F3DF-472B-86F2-19567E7E33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4" y="367780"/>
            <a:ext cx="150201" cy="197041"/>
          </a:xfrm>
          <a:prstGeom prst="rect">
            <a:avLst/>
          </a:prstGeom>
          <a:ln>
            <a:noFill/>
          </a:ln>
        </p:spPr>
      </p:pic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3BE15E2-F7B8-4E64-931F-53E3EAA4A184}"/>
              </a:ext>
            </a:extLst>
          </p:cNvPr>
          <p:cNvSpPr/>
          <p:nvPr/>
        </p:nvSpPr>
        <p:spPr>
          <a:xfrm>
            <a:off x="9128320" y="325425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F27CFE9B-EFBA-4124-AE2E-DA948342A3B8}"/>
              </a:ext>
            </a:extLst>
          </p:cNvPr>
          <p:cNvSpPr/>
          <p:nvPr/>
        </p:nvSpPr>
        <p:spPr>
          <a:xfrm>
            <a:off x="8203145" y="325425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5633C643-1235-494A-8B8C-CB336A7B5701}"/>
              </a:ext>
            </a:extLst>
          </p:cNvPr>
          <p:cNvSpPr/>
          <p:nvPr/>
        </p:nvSpPr>
        <p:spPr>
          <a:xfrm>
            <a:off x="7277970" y="325425"/>
            <a:ext cx="842229" cy="246621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TESTER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1BE853A9-6BCE-4489-B020-6B8DB6D06734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539" y="2488548"/>
            <a:ext cx="1726985" cy="2827917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218BADAE-6E19-4056-BE97-AA5F9746F2F9}"/>
              </a:ext>
            </a:extLst>
          </p:cNvPr>
          <p:cNvSpPr/>
          <p:nvPr/>
        </p:nvSpPr>
        <p:spPr>
          <a:xfrm>
            <a:off x="5292193" y="2879128"/>
            <a:ext cx="1951838" cy="3954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명탐정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코난</a:t>
            </a:r>
            <a:r>
              <a:rPr lang="ko-KR" altLang="en-US" sz="16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</a:t>
            </a:r>
            <a:r>
              <a:rPr lang="ko-KR" altLang="en-US" sz="16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권</a:t>
            </a:r>
            <a:endParaRPr lang="ko-KR" altLang="en-US" sz="1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0456454-FF06-430B-AD3E-E29A51CC56D8}"/>
              </a:ext>
            </a:extLst>
          </p:cNvPr>
          <p:cNvSpPr/>
          <p:nvPr/>
        </p:nvSpPr>
        <p:spPr>
          <a:xfrm>
            <a:off x="5282638" y="3489121"/>
            <a:ext cx="1858799" cy="395473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독서 예정 도서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2681B17-9EE3-4B3C-813D-5323F433D18A}"/>
              </a:ext>
            </a:extLst>
          </p:cNvPr>
          <p:cNvSpPr/>
          <p:nvPr/>
        </p:nvSpPr>
        <p:spPr>
          <a:xfrm>
            <a:off x="5278155" y="4195153"/>
            <a:ext cx="2293352" cy="3595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총 페이지 </a:t>
            </a:r>
            <a:r>
              <a:rPr lang="en-US" altLang="ko-KR" sz="16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0p</a:t>
            </a:r>
            <a:endParaRPr lang="ko-KR" altLang="en-US" sz="1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독서 예정 도서</a:t>
            </a:r>
            <a:endParaRPr lang="ko-KR" altLang="en-US" sz="1600" dirty="0"/>
          </a:p>
        </p:txBody>
      </p:sp>
      <p:sp>
        <p:nvSpPr>
          <p:cNvPr id="98" name="직사각형 97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242545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513947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102453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294099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55792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830981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99063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261278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534236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803703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1125574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39610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662058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244323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514272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1100301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37083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643766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3047926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3050" y="0"/>
            <a:ext cx="6480151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화면배치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838801" y="1401909"/>
            <a:ext cx="914400" cy="365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</a:rPr>
              <a:t>데스크탑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193" y="1978280"/>
            <a:ext cx="8002117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68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9E0047B-23C9-4D72-9366-49C93C991C3E}"/>
              </a:ext>
            </a:extLst>
          </p:cNvPr>
          <p:cNvSpPr/>
          <p:nvPr/>
        </p:nvSpPr>
        <p:spPr>
          <a:xfrm>
            <a:off x="2842622" y="2408066"/>
            <a:ext cx="5269189" cy="309848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9B217A-E22E-4D14-8F80-51D304419F83}"/>
              </a:ext>
            </a:extLst>
          </p:cNvPr>
          <p:cNvSpPr/>
          <p:nvPr/>
        </p:nvSpPr>
        <p:spPr>
          <a:xfrm>
            <a:off x="5068400" y="3182784"/>
            <a:ext cx="2087116" cy="3078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 읽었음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E51C64-79C9-4131-A798-3CEA4CF6B684}"/>
              </a:ext>
            </a:extLst>
          </p:cNvPr>
          <p:cNvSpPr/>
          <p:nvPr/>
        </p:nvSpPr>
        <p:spPr>
          <a:xfrm>
            <a:off x="5053570" y="3711579"/>
            <a:ext cx="2101946" cy="161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D3B815-DB0D-4154-8F8D-2EFD2615CA52}"/>
              </a:ext>
            </a:extLst>
          </p:cNvPr>
          <p:cNvSpPr/>
          <p:nvPr/>
        </p:nvSpPr>
        <p:spPr>
          <a:xfrm>
            <a:off x="6072271" y="4051671"/>
            <a:ext cx="1126963" cy="249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50</a:t>
            </a:r>
            <a:r>
              <a:rPr lang="en-US" altLang="ko-KR" sz="16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 / 200p</a:t>
            </a:r>
            <a:endParaRPr lang="ko-KR" altLang="en-US" sz="1600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ED5A1C8-A975-4142-BFBD-F9EBBE9364F1}"/>
              </a:ext>
            </a:extLst>
          </p:cNvPr>
          <p:cNvSpPr/>
          <p:nvPr/>
        </p:nvSpPr>
        <p:spPr>
          <a:xfrm>
            <a:off x="5589371" y="4521029"/>
            <a:ext cx="582692" cy="347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</a:t>
            </a:r>
            <a:endParaRPr lang="ko-KR" altLang="en-US" b="1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A068475-40EE-4212-ADAE-4FC3F3E77F83}"/>
              </a:ext>
            </a:extLst>
          </p:cNvPr>
          <p:cNvSpPr/>
          <p:nvPr/>
        </p:nvSpPr>
        <p:spPr>
          <a:xfrm>
            <a:off x="5261387" y="3245705"/>
            <a:ext cx="143844" cy="168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A553016-9A06-4E7B-8CF6-9A8CB1780573}"/>
              </a:ext>
            </a:extLst>
          </p:cNvPr>
          <p:cNvCxnSpPr>
            <a:cxnSpLocks/>
          </p:cNvCxnSpPr>
          <p:nvPr/>
        </p:nvCxnSpPr>
        <p:spPr>
          <a:xfrm>
            <a:off x="322194" y="1340065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FEADC3D-B600-4230-B4F1-5AD6083AAA62}"/>
              </a:ext>
            </a:extLst>
          </p:cNvPr>
          <p:cNvCxnSpPr>
            <a:cxnSpLocks/>
          </p:cNvCxnSpPr>
          <p:nvPr/>
        </p:nvCxnSpPr>
        <p:spPr>
          <a:xfrm>
            <a:off x="322194" y="1408870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9F25042-2FCF-4CC4-A85E-3882DB5CFFD0}"/>
              </a:ext>
            </a:extLst>
          </p:cNvPr>
          <p:cNvCxnSpPr>
            <a:cxnSpLocks/>
          </p:cNvCxnSpPr>
          <p:nvPr/>
        </p:nvCxnSpPr>
        <p:spPr>
          <a:xfrm>
            <a:off x="413087" y="140445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C85F3B2-372F-4E45-A48E-B23872B845F4}"/>
              </a:ext>
            </a:extLst>
          </p:cNvPr>
          <p:cNvCxnSpPr>
            <a:cxnSpLocks/>
          </p:cNvCxnSpPr>
          <p:nvPr/>
        </p:nvCxnSpPr>
        <p:spPr>
          <a:xfrm>
            <a:off x="694822" y="140445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09FC156-376B-4B9A-A63C-464CDE7B17B2}"/>
              </a:ext>
            </a:extLst>
          </p:cNvPr>
          <p:cNvCxnSpPr>
            <a:cxnSpLocks/>
          </p:cNvCxnSpPr>
          <p:nvPr/>
        </p:nvCxnSpPr>
        <p:spPr>
          <a:xfrm>
            <a:off x="971131" y="140445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B78F9A4-AC2C-48F3-B0E6-4285636E8797}"/>
              </a:ext>
            </a:extLst>
          </p:cNvPr>
          <p:cNvCxnSpPr>
            <a:cxnSpLocks/>
          </p:cNvCxnSpPr>
          <p:nvPr/>
        </p:nvCxnSpPr>
        <p:spPr>
          <a:xfrm>
            <a:off x="1243361" y="140445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4BA7DF4-838E-4D24-8738-EB2849610E0D}"/>
              </a:ext>
            </a:extLst>
          </p:cNvPr>
          <p:cNvCxnSpPr>
            <a:cxnSpLocks/>
          </p:cNvCxnSpPr>
          <p:nvPr/>
        </p:nvCxnSpPr>
        <p:spPr>
          <a:xfrm>
            <a:off x="1512354" y="1406332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759C82E-8593-41E2-9F23-AFD34E8B0B3E}"/>
              </a:ext>
            </a:extLst>
          </p:cNvPr>
          <p:cNvCxnSpPr>
            <a:cxnSpLocks/>
          </p:cNvCxnSpPr>
          <p:nvPr/>
        </p:nvCxnSpPr>
        <p:spPr>
          <a:xfrm>
            <a:off x="1785617" y="1406332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4C43203-56F5-4062-87CA-99F1BB990433}"/>
              </a:ext>
            </a:extLst>
          </p:cNvPr>
          <p:cNvCxnSpPr>
            <a:cxnSpLocks/>
          </p:cNvCxnSpPr>
          <p:nvPr/>
        </p:nvCxnSpPr>
        <p:spPr>
          <a:xfrm>
            <a:off x="2055525" y="140445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773221C-2AB4-4FD4-B6D5-80890154BD7E}"/>
              </a:ext>
            </a:extLst>
          </p:cNvPr>
          <p:cNvCxnSpPr>
            <a:cxnSpLocks/>
          </p:cNvCxnSpPr>
          <p:nvPr/>
        </p:nvCxnSpPr>
        <p:spPr>
          <a:xfrm>
            <a:off x="322864" y="1802340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94E2008-E26B-45AF-B084-001069D81BD0}"/>
              </a:ext>
            </a:extLst>
          </p:cNvPr>
          <p:cNvCxnSpPr>
            <a:cxnSpLocks/>
          </p:cNvCxnSpPr>
          <p:nvPr/>
        </p:nvCxnSpPr>
        <p:spPr>
          <a:xfrm>
            <a:off x="413757" y="180234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0C1BD19-8906-4AA1-8251-59E3F175F955}"/>
              </a:ext>
            </a:extLst>
          </p:cNvPr>
          <p:cNvCxnSpPr>
            <a:cxnSpLocks/>
          </p:cNvCxnSpPr>
          <p:nvPr/>
        </p:nvCxnSpPr>
        <p:spPr>
          <a:xfrm>
            <a:off x="694822" y="180234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5056065-7CC6-494F-A6C7-9CB4F905D25A}"/>
              </a:ext>
            </a:extLst>
          </p:cNvPr>
          <p:cNvCxnSpPr>
            <a:cxnSpLocks/>
          </p:cNvCxnSpPr>
          <p:nvPr/>
        </p:nvCxnSpPr>
        <p:spPr>
          <a:xfrm>
            <a:off x="971801" y="180234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880A9DA-8925-497A-AA1F-686F988A03D8}"/>
              </a:ext>
            </a:extLst>
          </p:cNvPr>
          <p:cNvCxnSpPr>
            <a:cxnSpLocks/>
          </p:cNvCxnSpPr>
          <p:nvPr/>
        </p:nvCxnSpPr>
        <p:spPr>
          <a:xfrm>
            <a:off x="1244031" y="180234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7B37C3C-F7E8-40A5-8E48-C68F1304AD1D}"/>
              </a:ext>
            </a:extLst>
          </p:cNvPr>
          <p:cNvCxnSpPr>
            <a:cxnSpLocks/>
          </p:cNvCxnSpPr>
          <p:nvPr/>
        </p:nvCxnSpPr>
        <p:spPr>
          <a:xfrm>
            <a:off x="1513024" y="1804213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3DDBAA4-003B-4027-B19A-8293EEC5B3F1}"/>
              </a:ext>
            </a:extLst>
          </p:cNvPr>
          <p:cNvCxnSpPr>
            <a:cxnSpLocks/>
          </p:cNvCxnSpPr>
          <p:nvPr/>
        </p:nvCxnSpPr>
        <p:spPr>
          <a:xfrm>
            <a:off x="1786286" y="1804213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6E8FE58-25F7-42F8-86A1-EF4061A286E9}"/>
              </a:ext>
            </a:extLst>
          </p:cNvPr>
          <p:cNvCxnSpPr>
            <a:cxnSpLocks/>
          </p:cNvCxnSpPr>
          <p:nvPr/>
        </p:nvCxnSpPr>
        <p:spPr>
          <a:xfrm>
            <a:off x="2055525" y="1804213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F7788C1-8AC0-4D7F-9B8E-79AD2AD4110F}"/>
              </a:ext>
            </a:extLst>
          </p:cNvPr>
          <p:cNvCxnSpPr>
            <a:cxnSpLocks/>
          </p:cNvCxnSpPr>
          <p:nvPr/>
        </p:nvCxnSpPr>
        <p:spPr>
          <a:xfrm>
            <a:off x="307885" y="2130013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ED3D6EC-EE2E-4A95-89AD-85E5A0DD986F}"/>
              </a:ext>
            </a:extLst>
          </p:cNvPr>
          <p:cNvCxnSpPr>
            <a:cxnSpLocks/>
          </p:cNvCxnSpPr>
          <p:nvPr/>
        </p:nvCxnSpPr>
        <p:spPr>
          <a:xfrm>
            <a:off x="307885" y="2194408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7C72B29-88BA-48B2-A4A7-D6C82B5CC2EA}"/>
              </a:ext>
            </a:extLst>
          </p:cNvPr>
          <p:cNvSpPr txBox="1"/>
          <p:nvPr/>
        </p:nvSpPr>
        <p:spPr>
          <a:xfrm flipH="1">
            <a:off x="391516" y="1389793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92599E9-E7CF-4553-8BB5-3F635D19C30E}"/>
              </a:ext>
            </a:extLst>
          </p:cNvPr>
          <p:cNvCxnSpPr>
            <a:cxnSpLocks/>
          </p:cNvCxnSpPr>
          <p:nvPr/>
        </p:nvCxnSpPr>
        <p:spPr>
          <a:xfrm>
            <a:off x="322194" y="1731624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D25CDBB-04DB-430B-86ED-DE3F08C97C10}"/>
              </a:ext>
            </a:extLst>
          </p:cNvPr>
          <p:cNvSpPr txBox="1"/>
          <p:nvPr/>
        </p:nvSpPr>
        <p:spPr>
          <a:xfrm flipH="1">
            <a:off x="681324" y="1389793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BDB6B3-3C94-4A9F-9982-0BFF960959CE}"/>
              </a:ext>
            </a:extLst>
          </p:cNvPr>
          <p:cNvSpPr txBox="1"/>
          <p:nvPr/>
        </p:nvSpPr>
        <p:spPr>
          <a:xfrm flipH="1">
            <a:off x="1216687" y="1389793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2B92D9-70EE-45CE-B540-9E836560C2E3}"/>
              </a:ext>
            </a:extLst>
          </p:cNvPr>
          <p:cNvSpPr txBox="1"/>
          <p:nvPr/>
        </p:nvSpPr>
        <p:spPr>
          <a:xfrm flipH="1">
            <a:off x="1482811" y="1389793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11F37E-F559-4AB8-A007-2D636A91167A}"/>
              </a:ext>
            </a:extLst>
          </p:cNvPr>
          <p:cNvSpPr txBox="1"/>
          <p:nvPr/>
        </p:nvSpPr>
        <p:spPr>
          <a:xfrm flipH="1">
            <a:off x="391516" y="1794151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266087-EEFA-49F6-BE39-640D85BB29BB}"/>
              </a:ext>
            </a:extLst>
          </p:cNvPr>
          <p:cNvSpPr txBox="1"/>
          <p:nvPr/>
        </p:nvSpPr>
        <p:spPr>
          <a:xfrm flipH="1">
            <a:off x="1763707" y="1794151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5A95B3-82AD-4109-A9F7-DE858102E146}"/>
              </a:ext>
            </a:extLst>
          </p:cNvPr>
          <p:cNvSpPr txBox="1"/>
          <p:nvPr/>
        </p:nvSpPr>
        <p:spPr>
          <a:xfrm flipH="1">
            <a:off x="675480" y="1794151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B5ADE1-8CC4-4150-9DC4-EE8811817065}"/>
              </a:ext>
            </a:extLst>
          </p:cNvPr>
          <p:cNvSpPr txBox="1"/>
          <p:nvPr/>
        </p:nvSpPr>
        <p:spPr>
          <a:xfrm flipH="1">
            <a:off x="939453" y="1794151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F8673AC-B61B-49CE-826F-0F4211695EE6}"/>
              </a:ext>
            </a:extLst>
          </p:cNvPr>
          <p:cNvSpPr txBox="1"/>
          <p:nvPr/>
        </p:nvSpPr>
        <p:spPr>
          <a:xfrm flipH="1">
            <a:off x="1492544" y="1794151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52" name="원호 51">
            <a:extLst>
              <a:ext uri="{FF2B5EF4-FFF2-40B4-BE49-F238E27FC236}">
                <a16:creationId xmlns:a16="http://schemas.microsoft.com/office/drawing/2014/main" id="{B1293DCE-03A9-4B0E-9404-6F495F881757}"/>
              </a:ext>
            </a:extLst>
          </p:cNvPr>
          <p:cNvSpPr/>
          <p:nvPr/>
        </p:nvSpPr>
        <p:spPr>
          <a:xfrm>
            <a:off x="142958" y="892354"/>
            <a:ext cx="572351" cy="605921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F6A47781-1904-446B-A350-40DBBC69D33C}"/>
              </a:ext>
            </a:extLst>
          </p:cNvPr>
          <p:cNvSpPr/>
          <p:nvPr/>
        </p:nvSpPr>
        <p:spPr>
          <a:xfrm>
            <a:off x="62160" y="845445"/>
            <a:ext cx="660970" cy="699737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4" name="그림 53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AAE99DFD-17B3-472A-ACA4-B3850A898B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4" y="1019925"/>
            <a:ext cx="295667" cy="339742"/>
          </a:xfrm>
          <a:prstGeom prst="rect">
            <a:avLst/>
          </a:prstGeom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D3B44917-C37D-4D8D-9802-013A03AB6F1F}"/>
              </a:ext>
            </a:extLst>
          </p:cNvPr>
          <p:cNvSpPr/>
          <p:nvPr/>
        </p:nvSpPr>
        <p:spPr>
          <a:xfrm>
            <a:off x="2358037" y="6575085"/>
            <a:ext cx="5375754" cy="23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EEE472C-B0FB-48A4-819B-67CD6955F8C7}"/>
              </a:ext>
            </a:extLst>
          </p:cNvPr>
          <p:cNvCxnSpPr>
            <a:cxnSpLocks/>
          </p:cNvCxnSpPr>
          <p:nvPr/>
        </p:nvCxnSpPr>
        <p:spPr>
          <a:xfrm>
            <a:off x="4320732" y="1383339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6BEF781B-6050-4955-A26A-9E455791DDC5}"/>
              </a:ext>
            </a:extLst>
          </p:cNvPr>
          <p:cNvCxnSpPr>
            <a:cxnSpLocks/>
          </p:cNvCxnSpPr>
          <p:nvPr/>
        </p:nvCxnSpPr>
        <p:spPr>
          <a:xfrm>
            <a:off x="4320732" y="1447733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D1F3F900-DA05-4560-A549-35C448873C8D}"/>
              </a:ext>
            </a:extLst>
          </p:cNvPr>
          <p:cNvCxnSpPr>
            <a:cxnSpLocks/>
          </p:cNvCxnSpPr>
          <p:nvPr/>
        </p:nvCxnSpPr>
        <p:spPr>
          <a:xfrm>
            <a:off x="4320732" y="1975448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7CF6860-AC3F-4DA3-ADF2-79B232EADF55}"/>
              </a:ext>
            </a:extLst>
          </p:cNvPr>
          <p:cNvCxnSpPr>
            <a:cxnSpLocks/>
          </p:cNvCxnSpPr>
          <p:nvPr/>
        </p:nvCxnSpPr>
        <p:spPr>
          <a:xfrm>
            <a:off x="4320732" y="2039842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BE5E66F9-4EF7-4F5F-9A2E-114024781D15}"/>
              </a:ext>
            </a:extLst>
          </p:cNvPr>
          <p:cNvCxnSpPr>
            <a:cxnSpLocks/>
          </p:cNvCxnSpPr>
          <p:nvPr/>
        </p:nvCxnSpPr>
        <p:spPr>
          <a:xfrm>
            <a:off x="4480282" y="1447733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4333BCFB-ADDD-4AD6-A2BE-72F2B85AF6E1}"/>
              </a:ext>
            </a:extLst>
          </p:cNvPr>
          <p:cNvCxnSpPr>
            <a:cxnSpLocks/>
          </p:cNvCxnSpPr>
          <p:nvPr/>
        </p:nvCxnSpPr>
        <p:spPr>
          <a:xfrm>
            <a:off x="5088077" y="1447733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5DF7A69-DAE6-42D5-86FA-C2CE7D07F913}"/>
              </a:ext>
            </a:extLst>
          </p:cNvPr>
          <p:cNvCxnSpPr>
            <a:cxnSpLocks/>
          </p:cNvCxnSpPr>
          <p:nvPr/>
        </p:nvCxnSpPr>
        <p:spPr>
          <a:xfrm>
            <a:off x="5558372" y="1447733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2DEC2CF-AAA5-422B-99C9-0AD8547F345E}"/>
              </a:ext>
            </a:extLst>
          </p:cNvPr>
          <p:cNvSpPr txBox="1"/>
          <p:nvPr/>
        </p:nvSpPr>
        <p:spPr>
          <a:xfrm>
            <a:off x="4498745" y="1416199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C67C0D7-2A8F-42C1-93AE-B562AE93770E}"/>
              </a:ext>
            </a:extLst>
          </p:cNvPr>
          <p:cNvSpPr txBox="1"/>
          <p:nvPr/>
        </p:nvSpPr>
        <p:spPr>
          <a:xfrm>
            <a:off x="5098898" y="1418454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6E434D38-6962-4D50-88EB-A13748615E53}"/>
              </a:ext>
            </a:extLst>
          </p:cNvPr>
          <p:cNvCxnSpPr>
            <a:cxnSpLocks/>
          </p:cNvCxnSpPr>
          <p:nvPr/>
        </p:nvCxnSpPr>
        <p:spPr>
          <a:xfrm>
            <a:off x="4951570" y="1447733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A7B07EF-9422-42E6-A828-AEB946986725}"/>
              </a:ext>
            </a:extLst>
          </p:cNvPr>
          <p:cNvSpPr txBox="1"/>
          <p:nvPr/>
        </p:nvSpPr>
        <p:spPr>
          <a:xfrm>
            <a:off x="4892320" y="1337665"/>
            <a:ext cx="237109" cy="632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36AD8DC2-F215-40CB-A198-D2AE79973CFA}"/>
              </a:ext>
            </a:extLst>
          </p:cNvPr>
          <p:cNvSpPr/>
          <p:nvPr/>
        </p:nvSpPr>
        <p:spPr>
          <a:xfrm>
            <a:off x="129669" y="351380"/>
            <a:ext cx="1787780" cy="24662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B46E0DC8-1EA9-4E1C-8355-C434139029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45" y="376169"/>
            <a:ext cx="150201" cy="197041"/>
          </a:xfrm>
          <a:prstGeom prst="rect">
            <a:avLst/>
          </a:prstGeom>
          <a:ln>
            <a:noFill/>
          </a:ln>
        </p:spPr>
      </p:pic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92A2A80B-81C7-4A02-A782-D53DFDAF2E23}"/>
              </a:ext>
            </a:extLst>
          </p:cNvPr>
          <p:cNvSpPr/>
          <p:nvPr/>
        </p:nvSpPr>
        <p:spPr>
          <a:xfrm>
            <a:off x="9119931" y="333814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266191C1-FA35-4757-A72D-EFD8CBA48D87}"/>
              </a:ext>
            </a:extLst>
          </p:cNvPr>
          <p:cNvSpPr/>
          <p:nvPr/>
        </p:nvSpPr>
        <p:spPr>
          <a:xfrm>
            <a:off x="8194756" y="333814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DDE14119-6EC1-4AA7-98E1-30E97EFF476E}"/>
              </a:ext>
            </a:extLst>
          </p:cNvPr>
          <p:cNvSpPr/>
          <p:nvPr/>
        </p:nvSpPr>
        <p:spPr>
          <a:xfrm>
            <a:off x="7269581" y="333814"/>
            <a:ext cx="842229" cy="246621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TESTER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1BE853A9-6BCE-4489-B020-6B8DB6D06734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50" y="2496937"/>
            <a:ext cx="1726985" cy="2827917"/>
          </a:xfrm>
          <a:prstGeom prst="rect">
            <a:avLst/>
          </a:prstGeom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0456454-FF06-430B-AD3E-E29A51CC56D8}"/>
              </a:ext>
            </a:extLst>
          </p:cNvPr>
          <p:cNvSpPr/>
          <p:nvPr/>
        </p:nvSpPr>
        <p:spPr>
          <a:xfrm>
            <a:off x="5061985" y="2578064"/>
            <a:ext cx="2044679" cy="395473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독서 진행 도서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ED5A1C8-A975-4142-BFBD-F9EBBE9364F1}"/>
              </a:ext>
            </a:extLst>
          </p:cNvPr>
          <p:cNvSpPr/>
          <p:nvPr/>
        </p:nvSpPr>
        <p:spPr>
          <a:xfrm>
            <a:off x="6245646" y="4508928"/>
            <a:ext cx="582692" cy="347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</a:t>
            </a:r>
            <a:r>
              <a:rPr lang="ko-KR" altLang="en-US" sz="1400" b="1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6E51C64-79C9-4131-A798-3CEA4CF6B684}"/>
              </a:ext>
            </a:extLst>
          </p:cNvPr>
          <p:cNvSpPr/>
          <p:nvPr/>
        </p:nvSpPr>
        <p:spPr>
          <a:xfrm>
            <a:off x="5052186" y="3723674"/>
            <a:ext cx="553507" cy="161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D5485991-BA62-4EA1-8637-A5928DB645C2}"/>
              </a:ext>
            </a:extLst>
          </p:cNvPr>
          <p:cNvSpPr/>
          <p:nvPr/>
        </p:nvSpPr>
        <p:spPr>
          <a:xfrm>
            <a:off x="5528352" y="3711579"/>
            <a:ext cx="157248" cy="161048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완독 버튼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라디오 버튼 체크 시 현재페이지는 총 페이지 숫자로 자동입력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상태 바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상태바로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현재페이지 조절가능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텍스트 입력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현재 페이지만 수정가능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변경된 내용을 저장하고 책장으로 이동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[5]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취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소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변경된 내용을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저장하지 않고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책장으로 이동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책장 도서 수정</a:t>
            </a:r>
            <a:endParaRPr lang="en-US" altLang="ko-KR" sz="1600" dirty="0" smtClean="0"/>
          </a:p>
        </p:txBody>
      </p:sp>
      <p:sp>
        <p:nvSpPr>
          <p:cNvPr id="108" name="직사각형 107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109" name="타원 108"/>
          <p:cNvSpPr/>
          <p:nvPr/>
        </p:nvSpPr>
        <p:spPr>
          <a:xfrm>
            <a:off x="4887967" y="3446777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5856172" y="3872627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5336638" y="4323775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6066567" y="4323775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5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4887968" y="2921960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242545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513947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102453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294099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55792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830981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99063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261278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534236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803703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1125574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39610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662058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244323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514272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1100301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37083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643766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2145983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>
            <a:extLst>
              <a:ext uri="{FF2B5EF4-FFF2-40B4-BE49-F238E27FC236}">
                <a16:creationId xmlns:a16="http://schemas.microsoft.com/office/drawing/2014/main" id="{B7B2295F-2CFF-42E5-9B38-5AEF1929B4C3}"/>
              </a:ext>
            </a:extLst>
          </p:cNvPr>
          <p:cNvSpPr/>
          <p:nvPr/>
        </p:nvSpPr>
        <p:spPr>
          <a:xfrm>
            <a:off x="2994870" y="2468460"/>
            <a:ext cx="5433229" cy="3829574"/>
          </a:xfrm>
          <a:prstGeom prst="rect">
            <a:avLst/>
          </a:prstGeom>
          <a:noFill/>
          <a:ln>
            <a:solidFill>
              <a:srgbClr val="AC9D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570E8324-780B-445C-B906-0F042026C7ED}"/>
              </a:ext>
            </a:extLst>
          </p:cNvPr>
          <p:cNvCxnSpPr>
            <a:cxnSpLocks/>
          </p:cNvCxnSpPr>
          <p:nvPr/>
        </p:nvCxnSpPr>
        <p:spPr>
          <a:xfrm>
            <a:off x="2994778" y="3204759"/>
            <a:ext cx="5426550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FCECEDCE-8930-4ECA-A644-EBDBD029D5EA}"/>
              </a:ext>
            </a:extLst>
          </p:cNvPr>
          <p:cNvCxnSpPr>
            <a:cxnSpLocks/>
          </p:cNvCxnSpPr>
          <p:nvPr/>
        </p:nvCxnSpPr>
        <p:spPr>
          <a:xfrm>
            <a:off x="2983644" y="3974953"/>
            <a:ext cx="5433229" cy="83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FF477030-A397-4855-BC50-6EE2C6933E28}"/>
              </a:ext>
            </a:extLst>
          </p:cNvPr>
          <p:cNvCxnSpPr>
            <a:cxnSpLocks/>
          </p:cNvCxnSpPr>
          <p:nvPr/>
        </p:nvCxnSpPr>
        <p:spPr>
          <a:xfrm>
            <a:off x="2994870" y="4730516"/>
            <a:ext cx="5438905" cy="32074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3E5992C-382E-445B-BDE8-CCC07A29E248}"/>
              </a:ext>
            </a:extLst>
          </p:cNvPr>
          <p:cNvCxnSpPr>
            <a:cxnSpLocks/>
          </p:cNvCxnSpPr>
          <p:nvPr/>
        </p:nvCxnSpPr>
        <p:spPr>
          <a:xfrm>
            <a:off x="2990496" y="5526321"/>
            <a:ext cx="5437589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86BFD766-4C75-425F-8461-F319F350EB60}"/>
              </a:ext>
            </a:extLst>
          </p:cNvPr>
          <p:cNvCxnSpPr>
            <a:cxnSpLocks/>
          </p:cNvCxnSpPr>
          <p:nvPr/>
        </p:nvCxnSpPr>
        <p:spPr>
          <a:xfrm>
            <a:off x="3704705" y="2468460"/>
            <a:ext cx="0" cy="3829574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0162ADDA-85F5-4636-ACD9-6A95AAC37202}"/>
              </a:ext>
            </a:extLst>
          </p:cNvPr>
          <p:cNvCxnSpPr>
            <a:cxnSpLocks/>
          </p:cNvCxnSpPr>
          <p:nvPr/>
        </p:nvCxnSpPr>
        <p:spPr>
          <a:xfrm>
            <a:off x="4490356" y="2460313"/>
            <a:ext cx="0" cy="3837732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61AA8F59-3E16-4C73-B0FA-61D94F44E3BF}"/>
              </a:ext>
            </a:extLst>
          </p:cNvPr>
          <p:cNvCxnSpPr>
            <a:cxnSpLocks/>
          </p:cNvCxnSpPr>
          <p:nvPr/>
        </p:nvCxnSpPr>
        <p:spPr>
          <a:xfrm>
            <a:off x="5279203" y="2468460"/>
            <a:ext cx="3" cy="3829574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7D7075BD-FEFD-4097-8949-F527EAF4DCB4}"/>
              </a:ext>
            </a:extLst>
          </p:cNvPr>
          <p:cNvCxnSpPr>
            <a:cxnSpLocks/>
          </p:cNvCxnSpPr>
          <p:nvPr/>
        </p:nvCxnSpPr>
        <p:spPr>
          <a:xfrm>
            <a:off x="6067554" y="2468460"/>
            <a:ext cx="6" cy="3829574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C159723F-A488-4456-AFCD-4508A7466F96}"/>
              </a:ext>
            </a:extLst>
          </p:cNvPr>
          <p:cNvCxnSpPr>
            <a:cxnSpLocks/>
          </p:cNvCxnSpPr>
          <p:nvPr/>
        </p:nvCxnSpPr>
        <p:spPr>
          <a:xfrm>
            <a:off x="6856031" y="2460313"/>
            <a:ext cx="3" cy="3837732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F5303E13-429D-40EC-9CEC-CF9506BB0133}"/>
              </a:ext>
            </a:extLst>
          </p:cNvPr>
          <p:cNvCxnSpPr>
            <a:cxnSpLocks/>
          </p:cNvCxnSpPr>
          <p:nvPr/>
        </p:nvCxnSpPr>
        <p:spPr>
          <a:xfrm>
            <a:off x="7644417" y="2460313"/>
            <a:ext cx="0" cy="3837732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A320418B-CA5F-4CDF-9A3C-B2EB16B549D0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56" y="3425858"/>
            <a:ext cx="769346" cy="546087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3A0D008C-1021-4EE9-881A-636D9FF9E13C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56" y="3425884"/>
            <a:ext cx="775872" cy="549339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5495CB3D-ACE4-43F4-B2AD-A62ACA7F4612}"/>
              </a:ext>
            </a:extLst>
          </p:cNvPr>
          <p:cNvSpPr txBox="1"/>
          <p:nvPr/>
        </p:nvSpPr>
        <p:spPr>
          <a:xfrm>
            <a:off x="2930172" y="4734227"/>
            <a:ext cx="386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CEF05388-A8B5-46B6-8DEE-CDE63C5F5F75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584" y="4198302"/>
            <a:ext cx="766254" cy="558545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F29FB7E6-6D7F-46E9-9FD1-BE53A612CE83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670" y="4984289"/>
            <a:ext cx="774582" cy="547655"/>
          </a:xfrm>
          <a:prstGeom prst="rect">
            <a:avLst/>
          </a:prstGeom>
        </p:spPr>
      </p:pic>
      <p:pic>
        <p:nvPicPr>
          <p:cNvPr id="140" name="그림 139">
            <a:extLst>
              <a:ext uri="{FF2B5EF4-FFF2-40B4-BE49-F238E27FC236}">
                <a16:creationId xmlns:a16="http://schemas.microsoft.com/office/drawing/2014/main" id="{CA763CF3-A2B2-4810-847C-B0849A0E5FF3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890" y="4984249"/>
            <a:ext cx="766428" cy="542784"/>
          </a:xfrm>
          <a:prstGeom prst="rect">
            <a:avLst/>
          </a:prstGeom>
        </p:spPr>
      </p:pic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9220B0C3-BC36-40B3-8329-71A5F3915EA6}"/>
              </a:ext>
            </a:extLst>
          </p:cNvPr>
          <p:cNvCxnSpPr>
            <a:cxnSpLocks/>
          </p:cNvCxnSpPr>
          <p:nvPr/>
        </p:nvCxnSpPr>
        <p:spPr>
          <a:xfrm>
            <a:off x="313805" y="1155507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CBE7EC5D-9F35-457D-B9AA-D9BBBB6B9A8E}"/>
              </a:ext>
            </a:extLst>
          </p:cNvPr>
          <p:cNvCxnSpPr>
            <a:cxnSpLocks/>
          </p:cNvCxnSpPr>
          <p:nvPr/>
        </p:nvCxnSpPr>
        <p:spPr>
          <a:xfrm>
            <a:off x="313805" y="1224312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2E64CAD4-1C39-408B-A50D-2C2533EC1A3B}"/>
              </a:ext>
            </a:extLst>
          </p:cNvPr>
          <p:cNvCxnSpPr>
            <a:cxnSpLocks/>
          </p:cNvCxnSpPr>
          <p:nvPr/>
        </p:nvCxnSpPr>
        <p:spPr>
          <a:xfrm>
            <a:off x="404698" y="1219901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0FE0ADF6-54DB-4C61-BEE0-03B19A643779}"/>
              </a:ext>
            </a:extLst>
          </p:cNvPr>
          <p:cNvCxnSpPr>
            <a:cxnSpLocks/>
          </p:cNvCxnSpPr>
          <p:nvPr/>
        </p:nvCxnSpPr>
        <p:spPr>
          <a:xfrm>
            <a:off x="686433" y="1219901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5C52DCA4-3FAE-4CCD-8E5C-68B32A898607}"/>
              </a:ext>
            </a:extLst>
          </p:cNvPr>
          <p:cNvCxnSpPr>
            <a:cxnSpLocks/>
          </p:cNvCxnSpPr>
          <p:nvPr/>
        </p:nvCxnSpPr>
        <p:spPr>
          <a:xfrm>
            <a:off x="962742" y="1219901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93204C69-37D6-4AC5-B699-FB8194E42A4E}"/>
              </a:ext>
            </a:extLst>
          </p:cNvPr>
          <p:cNvCxnSpPr>
            <a:cxnSpLocks/>
          </p:cNvCxnSpPr>
          <p:nvPr/>
        </p:nvCxnSpPr>
        <p:spPr>
          <a:xfrm>
            <a:off x="1234972" y="1219901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F5146EBC-1611-45EA-A519-DDDAB2A21879}"/>
              </a:ext>
            </a:extLst>
          </p:cNvPr>
          <p:cNvCxnSpPr>
            <a:cxnSpLocks/>
          </p:cNvCxnSpPr>
          <p:nvPr/>
        </p:nvCxnSpPr>
        <p:spPr>
          <a:xfrm>
            <a:off x="1503965" y="1221774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451CB4C9-A87E-49F1-A8BA-274E8ED0B9A1}"/>
              </a:ext>
            </a:extLst>
          </p:cNvPr>
          <p:cNvCxnSpPr>
            <a:cxnSpLocks/>
          </p:cNvCxnSpPr>
          <p:nvPr/>
        </p:nvCxnSpPr>
        <p:spPr>
          <a:xfrm>
            <a:off x="1777228" y="1221774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CCBD519A-86AB-49D9-AB45-7F369B62DABD}"/>
              </a:ext>
            </a:extLst>
          </p:cNvPr>
          <p:cNvCxnSpPr>
            <a:cxnSpLocks/>
          </p:cNvCxnSpPr>
          <p:nvPr/>
        </p:nvCxnSpPr>
        <p:spPr>
          <a:xfrm>
            <a:off x="2047136" y="1219901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952A4E8A-9E4B-4427-84E6-4853390F4B43}"/>
              </a:ext>
            </a:extLst>
          </p:cNvPr>
          <p:cNvCxnSpPr>
            <a:cxnSpLocks/>
          </p:cNvCxnSpPr>
          <p:nvPr/>
        </p:nvCxnSpPr>
        <p:spPr>
          <a:xfrm>
            <a:off x="314475" y="1617782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09D3F931-232B-43E8-88A6-44959D60C23F}"/>
              </a:ext>
            </a:extLst>
          </p:cNvPr>
          <p:cNvCxnSpPr>
            <a:cxnSpLocks/>
          </p:cNvCxnSpPr>
          <p:nvPr/>
        </p:nvCxnSpPr>
        <p:spPr>
          <a:xfrm>
            <a:off x="405368" y="1617782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7FDC27BE-070F-4B7D-B02A-51AB54389CBF}"/>
              </a:ext>
            </a:extLst>
          </p:cNvPr>
          <p:cNvCxnSpPr>
            <a:cxnSpLocks/>
          </p:cNvCxnSpPr>
          <p:nvPr/>
        </p:nvCxnSpPr>
        <p:spPr>
          <a:xfrm>
            <a:off x="686433" y="1617782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087A3132-CB02-486A-8637-CEAE6BB506B2}"/>
              </a:ext>
            </a:extLst>
          </p:cNvPr>
          <p:cNvCxnSpPr>
            <a:cxnSpLocks/>
          </p:cNvCxnSpPr>
          <p:nvPr/>
        </p:nvCxnSpPr>
        <p:spPr>
          <a:xfrm>
            <a:off x="963412" y="1617782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D0159E6D-C6FC-41EA-A7D8-DDCADDA2758E}"/>
              </a:ext>
            </a:extLst>
          </p:cNvPr>
          <p:cNvCxnSpPr>
            <a:cxnSpLocks/>
          </p:cNvCxnSpPr>
          <p:nvPr/>
        </p:nvCxnSpPr>
        <p:spPr>
          <a:xfrm>
            <a:off x="1235642" y="1617782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63D381AD-39F5-40B0-9D14-AEE563700EA1}"/>
              </a:ext>
            </a:extLst>
          </p:cNvPr>
          <p:cNvCxnSpPr>
            <a:cxnSpLocks/>
          </p:cNvCxnSpPr>
          <p:nvPr/>
        </p:nvCxnSpPr>
        <p:spPr>
          <a:xfrm>
            <a:off x="1504635" y="1619655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2365C0E4-FED5-45D0-803E-28A390625907}"/>
              </a:ext>
            </a:extLst>
          </p:cNvPr>
          <p:cNvCxnSpPr>
            <a:cxnSpLocks/>
          </p:cNvCxnSpPr>
          <p:nvPr/>
        </p:nvCxnSpPr>
        <p:spPr>
          <a:xfrm>
            <a:off x="1777897" y="1619655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76775672-973D-4718-A438-F18B284C407F}"/>
              </a:ext>
            </a:extLst>
          </p:cNvPr>
          <p:cNvCxnSpPr>
            <a:cxnSpLocks/>
          </p:cNvCxnSpPr>
          <p:nvPr/>
        </p:nvCxnSpPr>
        <p:spPr>
          <a:xfrm>
            <a:off x="2047136" y="1619655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9D3319B2-7749-491C-A9A3-8E41D5C07C8D}"/>
              </a:ext>
            </a:extLst>
          </p:cNvPr>
          <p:cNvCxnSpPr>
            <a:cxnSpLocks/>
          </p:cNvCxnSpPr>
          <p:nvPr/>
        </p:nvCxnSpPr>
        <p:spPr>
          <a:xfrm>
            <a:off x="299496" y="1945455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391ED8FC-9A20-4A50-999B-CF3179EBBC38}"/>
              </a:ext>
            </a:extLst>
          </p:cNvPr>
          <p:cNvCxnSpPr>
            <a:cxnSpLocks/>
          </p:cNvCxnSpPr>
          <p:nvPr/>
        </p:nvCxnSpPr>
        <p:spPr>
          <a:xfrm>
            <a:off x="299496" y="2009850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86D09F7F-335B-4E14-B804-12C1132AB569}"/>
              </a:ext>
            </a:extLst>
          </p:cNvPr>
          <p:cNvSpPr txBox="1"/>
          <p:nvPr/>
        </p:nvSpPr>
        <p:spPr>
          <a:xfrm flipH="1">
            <a:off x="383127" y="1205235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2915386A-490B-4ED6-A42C-C3AB5F3EE1F2}"/>
              </a:ext>
            </a:extLst>
          </p:cNvPr>
          <p:cNvCxnSpPr>
            <a:cxnSpLocks/>
          </p:cNvCxnSpPr>
          <p:nvPr/>
        </p:nvCxnSpPr>
        <p:spPr>
          <a:xfrm>
            <a:off x="313805" y="1547066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BA7EED40-EC70-4564-912E-7EA65F881838}"/>
              </a:ext>
            </a:extLst>
          </p:cNvPr>
          <p:cNvSpPr txBox="1"/>
          <p:nvPr/>
        </p:nvSpPr>
        <p:spPr>
          <a:xfrm flipH="1">
            <a:off x="672935" y="1205235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AF84E62-8904-4E9C-B432-3049418DBF04}"/>
              </a:ext>
            </a:extLst>
          </p:cNvPr>
          <p:cNvSpPr txBox="1"/>
          <p:nvPr/>
        </p:nvSpPr>
        <p:spPr>
          <a:xfrm flipH="1">
            <a:off x="1208298" y="1205235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7AB39E90-DCA7-4540-BA9B-9B3486BEE4A4}"/>
              </a:ext>
            </a:extLst>
          </p:cNvPr>
          <p:cNvSpPr txBox="1"/>
          <p:nvPr/>
        </p:nvSpPr>
        <p:spPr>
          <a:xfrm flipH="1">
            <a:off x="1474422" y="1205235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3B0E3E25-1AFE-4522-B524-5E08A2332EE7}"/>
              </a:ext>
            </a:extLst>
          </p:cNvPr>
          <p:cNvSpPr txBox="1"/>
          <p:nvPr/>
        </p:nvSpPr>
        <p:spPr>
          <a:xfrm flipH="1">
            <a:off x="383127" y="1609593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D6146351-A991-472C-819F-58DB1065B57F}"/>
              </a:ext>
            </a:extLst>
          </p:cNvPr>
          <p:cNvSpPr txBox="1"/>
          <p:nvPr/>
        </p:nvSpPr>
        <p:spPr>
          <a:xfrm flipH="1">
            <a:off x="1755318" y="1609593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D37AFF70-D38C-4C35-A886-D359E1EF6573}"/>
              </a:ext>
            </a:extLst>
          </p:cNvPr>
          <p:cNvSpPr txBox="1"/>
          <p:nvPr/>
        </p:nvSpPr>
        <p:spPr>
          <a:xfrm flipH="1">
            <a:off x="667091" y="1609593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CDFE351F-F51B-42B8-951A-F9539AE69D66}"/>
              </a:ext>
            </a:extLst>
          </p:cNvPr>
          <p:cNvSpPr txBox="1"/>
          <p:nvPr/>
        </p:nvSpPr>
        <p:spPr>
          <a:xfrm flipH="1">
            <a:off x="931064" y="1609593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DBAABD3E-4186-475E-8277-C6166C0F9E26}"/>
              </a:ext>
            </a:extLst>
          </p:cNvPr>
          <p:cNvSpPr txBox="1"/>
          <p:nvPr/>
        </p:nvSpPr>
        <p:spPr>
          <a:xfrm flipH="1">
            <a:off x="1484155" y="1609593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186" name="원호 185">
            <a:extLst>
              <a:ext uri="{FF2B5EF4-FFF2-40B4-BE49-F238E27FC236}">
                <a16:creationId xmlns:a16="http://schemas.microsoft.com/office/drawing/2014/main" id="{DEF1EB71-93CF-442D-8872-5C49B596E1B1}"/>
              </a:ext>
            </a:extLst>
          </p:cNvPr>
          <p:cNvSpPr/>
          <p:nvPr/>
        </p:nvSpPr>
        <p:spPr>
          <a:xfrm>
            <a:off x="134569" y="682629"/>
            <a:ext cx="572351" cy="605921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7" name="원호 186">
            <a:extLst>
              <a:ext uri="{FF2B5EF4-FFF2-40B4-BE49-F238E27FC236}">
                <a16:creationId xmlns:a16="http://schemas.microsoft.com/office/drawing/2014/main" id="{FAD7B7ED-1D59-431B-AB6A-49597231CBA7}"/>
              </a:ext>
            </a:extLst>
          </p:cNvPr>
          <p:cNvSpPr/>
          <p:nvPr/>
        </p:nvSpPr>
        <p:spPr>
          <a:xfrm>
            <a:off x="53771" y="644109"/>
            <a:ext cx="660970" cy="699737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88" name="그림 187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A3D56BB2-25DA-4B67-B614-CAFEC6FC1F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5" y="835367"/>
            <a:ext cx="295667" cy="339742"/>
          </a:xfrm>
          <a:prstGeom prst="rect">
            <a:avLst/>
          </a:prstGeom>
        </p:spPr>
      </p:pic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35F7EA2D-AA00-4A60-A849-64B7D5E85F9C}"/>
              </a:ext>
            </a:extLst>
          </p:cNvPr>
          <p:cNvSpPr/>
          <p:nvPr/>
        </p:nvSpPr>
        <p:spPr>
          <a:xfrm>
            <a:off x="2349648" y="6600252"/>
            <a:ext cx="5375754" cy="23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A765A06-0B93-4A3E-9D91-3A6DAABE6437}"/>
              </a:ext>
            </a:extLst>
          </p:cNvPr>
          <p:cNvSpPr txBox="1"/>
          <p:nvPr/>
        </p:nvSpPr>
        <p:spPr>
          <a:xfrm>
            <a:off x="3709034" y="4740443"/>
            <a:ext cx="555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21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0698884-B933-4F2F-AF6E-0FF4BAB38D78}"/>
              </a:ext>
            </a:extLst>
          </p:cNvPr>
          <p:cNvSpPr txBox="1"/>
          <p:nvPr/>
        </p:nvSpPr>
        <p:spPr>
          <a:xfrm>
            <a:off x="4492948" y="4746660"/>
            <a:ext cx="396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22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E258441-1ACA-49F1-BCCE-9262A92D2ABD}"/>
              </a:ext>
            </a:extLst>
          </p:cNvPr>
          <p:cNvSpPr txBox="1"/>
          <p:nvPr/>
        </p:nvSpPr>
        <p:spPr>
          <a:xfrm>
            <a:off x="5279202" y="4755068"/>
            <a:ext cx="342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23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46D3D666-AE47-47DA-BE01-86EF17C881E1}"/>
              </a:ext>
            </a:extLst>
          </p:cNvPr>
          <p:cNvSpPr txBox="1"/>
          <p:nvPr/>
        </p:nvSpPr>
        <p:spPr>
          <a:xfrm>
            <a:off x="6072261" y="4759094"/>
            <a:ext cx="39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24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4668603E-BE51-47E6-A2F5-AA640685CB16}"/>
              </a:ext>
            </a:extLst>
          </p:cNvPr>
          <p:cNvSpPr txBox="1"/>
          <p:nvPr/>
        </p:nvSpPr>
        <p:spPr>
          <a:xfrm>
            <a:off x="6837320" y="4759094"/>
            <a:ext cx="345415" cy="50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25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E05B5AF0-2501-420F-AF5A-7765D3A87CAC}"/>
              </a:ext>
            </a:extLst>
          </p:cNvPr>
          <p:cNvSpPr txBox="1"/>
          <p:nvPr/>
        </p:nvSpPr>
        <p:spPr>
          <a:xfrm>
            <a:off x="7643528" y="4759094"/>
            <a:ext cx="345415" cy="50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26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0B13DCF-9D21-4F0B-B62E-8D3C499D96CD}"/>
              </a:ext>
            </a:extLst>
          </p:cNvPr>
          <p:cNvSpPr txBox="1"/>
          <p:nvPr/>
        </p:nvSpPr>
        <p:spPr>
          <a:xfrm>
            <a:off x="2924796" y="3955338"/>
            <a:ext cx="497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13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6FF9F2C-CB45-47F6-9612-FA2BF261BCF1}"/>
              </a:ext>
            </a:extLst>
          </p:cNvPr>
          <p:cNvSpPr txBox="1"/>
          <p:nvPr/>
        </p:nvSpPr>
        <p:spPr>
          <a:xfrm>
            <a:off x="3709033" y="3962275"/>
            <a:ext cx="490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14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D30913D-E6AC-4ACD-B3D6-19C0357D65C9}"/>
              </a:ext>
            </a:extLst>
          </p:cNvPr>
          <p:cNvSpPr txBox="1"/>
          <p:nvPr/>
        </p:nvSpPr>
        <p:spPr>
          <a:xfrm>
            <a:off x="4492948" y="3974256"/>
            <a:ext cx="500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15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F2C27F3-7327-4F1F-8176-4C96F78D3AB3}"/>
              </a:ext>
            </a:extLst>
          </p:cNvPr>
          <p:cNvSpPr txBox="1"/>
          <p:nvPr/>
        </p:nvSpPr>
        <p:spPr>
          <a:xfrm>
            <a:off x="5287017" y="3974256"/>
            <a:ext cx="42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394BBE77-673B-4D70-9306-73601CF6B82D}"/>
              </a:ext>
            </a:extLst>
          </p:cNvPr>
          <p:cNvSpPr txBox="1"/>
          <p:nvPr/>
        </p:nvSpPr>
        <p:spPr>
          <a:xfrm>
            <a:off x="6072260" y="3974256"/>
            <a:ext cx="5371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17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48096410-93A4-4AA9-9952-B4074A66BF1E}"/>
              </a:ext>
            </a:extLst>
          </p:cNvPr>
          <p:cNvSpPr txBox="1"/>
          <p:nvPr/>
        </p:nvSpPr>
        <p:spPr>
          <a:xfrm>
            <a:off x="6853020" y="3974256"/>
            <a:ext cx="404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18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A26F4118-0990-48CF-9D81-85E5D1E7FA81}"/>
              </a:ext>
            </a:extLst>
          </p:cNvPr>
          <p:cNvSpPr txBox="1"/>
          <p:nvPr/>
        </p:nvSpPr>
        <p:spPr>
          <a:xfrm>
            <a:off x="7659227" y="3974256"/>
            <a:ext cx="393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3F4A8798-F0BA-487C-B1E3-98DC46B0434A}"/>
              </a:ext>
            </a:extLst>
          </p:cNvPr>
          <p:cNvSpPr txBox="1"/>
          <p:nvPr/>
        </p:nvSpPr>
        <p:spPr>
          <a:xfrm>
            <a:off x="2935582" y="3206881"/>
            <a:ext cx="314014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9F72C4E3-18B1-4FB2-87CD-8D3AC879442E}"/>
              </a:ext>
            </a:extLst>
          </p:cNvPr>
          <p:cNvSpPr txBox="1"/>
          <p:nvPr/>
        </p:nvSpPr>
        <p:spPr>
          <a:xfrm>
            <a:off x="3709034" y="3206881"/>
            <a:ext cx="314014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54F1C31-933F-4380-AFB7-48EDD8849620}"/>
              </a:ext>
            </a:extLst>
          </p:cNvPr>
          <p:cNvSpPr txBox="1"/>
          <p:nvPr/>
        </p:nvSpPr>
        <p:spPr>
          <a:xfrm>
            <a:off x="4492949" y="3206881"/>
            <a:ext cx="314014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18FFB3D5-FDC7-4239-BC9E-CDA906305507}"/>
              </a:ext>
            </a:extLst>
          </p:cNvPr>
          <p:cNvSpPr txBox="1"/>
          <p:nvPr/>
        </p:nvSpPr>
        <p:spPr>
          <a:xfrm>
            <a:off x="5287017" y="3206881"/>
            <a:ext cx="314014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55F1E193-8BBF-458D-99B3-52A0A86A1E1E}"/>
              </a:ext>
            </a:extLst>
          </p:cNvPr>
          <p:cNvSpPr txBox="1"/>
          <p:nvPr/>
        </p:nvSpPr>
        <p:spPr>
          <a:xfrm>
            <a:off x="6072261" y="3201303"/>
            <a:ext cx="39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74B62F9D-4F30-4D29-BD8C-A4452B35BDE5}"/>
              </a:ext>
            </a:extLst>
          </p:cNvPr>
          <p:cNvSpPr txBox="1"/>
          <p:nvPr/>
        </p:nvSpPr>
        <p:spPr>
          <a:xfrm>
            <a:off x="6853019" y="3201303"/>
            <a:ext cx="404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11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4852622-4665-436F-B050-323A3FAE1E0B}"/>
              </a:ext>
            </a:extLst>
          </p:cNvPr>
          <p:cNvSpPr txBox="1"/>
          <p:nvPr/>
        </p:nvSpPr>
        <p:spPr>
          <a:xfrm>
            <a:off x="7659227" y="3201303"/>
            <a:ext cx="444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87E8C0E-1469-4EE8-BD05-F4664C2B69E6}"/>
              </a:ext>
            </a:extLst>
          </p:cNvPr>
          <p:cNvSpPr txBox="1"/>
          <p:nvPr/>
        </p:nvSpPr>
        <p:spPr>
          <a:xfrm>
            <a:off x="4505883" y="2479995"/>
            <a:ext cx="314014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5CB6D67D-1B16-4E78-9291-8D1C05F95DBF}"/>
              </a:ext>
            </a:extLst>
          </p:cNvPr>
          <p:cNvSpPr txBox="1"/>
          <p:nvPr/>
        </p:nvSpPr>
        <p:spPr>
          <a:xfrm>
            <a:off x="5287017" y="2467638"/>
            <a:ext cx="314014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7F55C3C7-7865-4673-8ADB-8060A4B8BE51}"/>
              </a:ext>
            </a:extLst>
          </p:cNvPr>
          <p:cNvSpPr txBox="1"/>
          <p:nvPr/>
        </p:nvSpPr>
        <p:spPr>
          <a:xfrm>
            <a:off x="6072261" y="2467638"/>
            <a:ext cx="314014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1DE18361-4ECB-4471-8BAC-7596A489B28B}"/>
              </a:ext>
            </a:extLst>
          </p:cNvPr>
          <p:cNvSpPr txBox="1"/>
          <p:nvPr/>
        </p:nvSpPr>
        <p:spPr>
          <a:xfrm>
            <a:off x="6853020" y="2434082"/>
            <a:ext cx="314014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CD8A2856-BA0B-497F-8087-661C6BEF9BB6}"/>
              </a:ext>
            </a:extLst>
          </p:cNvPr>
          <p:cNvSpPr txBox="1"/>
          <p:nvPr/>
        </p:nvSpPr>
        <p:spPr>
          <a:xfrm>
            <a:off x="7659228" y="2434082"/>
            <a:ext cx="314014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3240BAC4-AD8C-4F4E-A36E-249ADA699ABE}"/>
              </a:ext>
            </a:extLst>
          </p:cNvPr>
          <p:cNvSpPr txBox="1"/>
          <p:nvPr/>
        </p:nvSpPr>
        <p:spPr>
          <a:xfrm>
            <a:off x="2919882" y="5522423"/>
            <a:ext cx="345415" cy="50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27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6B60B415-0404-4B76-982B-0A8EEE4CC577}"/>
              </a:ext>
            </a:extLst>
          </p:cNvPr>
          <p:cNvSpPr txBox="1"/>
          <p:nvPr/>
        </p:nvSpPr>
        <p:spPr>
          <a:xfrm>
            <a:off x="3693334" y="5522423"/>
            <a:ext cx="345415" cy="50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28</a:t>
            </a:r>
            <a:endParaRPr lang="ko-KR" altLang="en-US" sz="12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2" name="그림 261">
            <a:extLst>
              <a:ext uri="{FF2B5EF4-FFF2-40B4-BE49-F238E27FC236}">
                <a16:creationId xmlns:a16="http://schemas.microsoft.com/office/drawing/2014/main" id="{76C9FEB2-2B26-49F5-9BD2-01652D3F3F8C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163" y="2635971"/>
            <a:ext cx="772642" cy="567523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5038703A-27CF-4A01-8CE6-333F7FB9A102}"/>
              </a:ext>
            </a:extLst>
          </p:cNvPr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961" y="2635971"/>
            <a:ext cx="780030" cy="567523"/>
          </a:xfrm>
          <a:prstGeom prst="rect">
            <a:avLst/>
          </a:prstGeom>
        </p:spPr>
      </p:pic>
      <p:pic>
        <p:nvPicPr>
          <p:cNvPr id="295" name="그림 294">
            <a:extLst>
              <a:ext uri="{FF2B5EF4-FFF2-40B4-BE49-F238E27FC236}">
                <a16:creationId xmlns:a16="http://schemas.microsoft.com/office/drawing/2014/main" id="{5C72CBEC-DA05-488C-AA41-EF42E1B3373A}"/>
              </a:ext>
            </a:extLst>
          </p:cNvPr>
          <p:cNvPicPr preferRelativeResize="0"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501" y="3425879"/>
            <a:ext cx="764290" cy="548805"/>
          </a:xfrm>
          <a:prstGeom prst="rect">
            <a:avLst/>
          </a:prstGeom>
        </p:spPr>
      </p:pic>
      <p:pic>
        <p:nvPicPr>
          <p:cNvPr id="296" name="그림 295">
            <a:extLst>
              <a:ext uri="{FF2B5EF4-FFF2-40B4-BE49-F238E27FC236}">
                <a16:creationId xmlns:a16="http://schemas.microsoft.com/office/drawing/2014/main" id="{5959CA02-49E9-4867-9D6D-AD5E793EF986}"/>
              </a:ext>
            </a:extLst>
          </p:cNvPr>
          <p:cNvPicPr preferRelativeResize="0"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332" y="3426186"/>
            <a:ext cx="769346" cy="550669"/>
          </a:xfrm>
          <a:prstGeom prst="rect">
            <a:avLst/>
          </a:prstGeom>
        </p:spPr>
      </p:pic>
      <p:pic>
        <p:nvPicPr>
          <p:cNvPr id="297" name="그림 296">
            <a:extLst>
              <a:ext uri="{FF2B5EF4-FFF2-40B4-BE49-F238E27FC236}">
                <a16:creationId xmlns:a16="http://schemas.microsoft.com/office/drawing/2014/main" id="{FBFAA002-C723-455A-AE9C-B4237328D8D7}"/>
              </a:ext>
            </a:extLst>
          </p:cNvPr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530" y="4984249"/>
            <a:ext cx="766477" cy="542784"/>
          </a:xfrm>
          <a:prstGeom prst="rect">
            <a:avLst/>
          </a:prstGeom>
        </p:spPr>
      </p:pic>
      <p:pic>
        <p:nvPicPr>
          <p:cNvPr id="298" name="그림 297">
            <a:extLst>
              <a:ext uri="{FF2B5EF4-FFF2-40B4-BE49-F238E27FC236}">
                <a16:creationId xmlns:a16="http://schemas.microsoft.com/office/drawing/2014/main" id="{126A06F1-0D11-4C40-8764-C78A19D711D9}"/>
              </a:ext>
            </a:extLst>
          </p:cNvPr>
          <p:cNvPicPr preferRelativeResize="0"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646" y="4984289"/>
            <a:ext cx="794850" cy="547655"/>
          </a:xfrm>
          <a:prstGeom prst="rect">
            <a:avLst/>
          </a:prstGeom>
        </p:spPr>
      </p:pic>
      <p:pic>
        <p:nvPicPr>
          <p:cNvPr id="299" name="그림 298">
            <a:extLst>
              <a:ext uri="{FF2B5EF4-FFF2-40B4-BE49-F238E27FC236}">
                <a16:creationId xmlns:a16="http://schemas.microsoft.com/office/drawing/2014/main" id="{A6DED696-CE69-4262-902C-1F0FE703C608}"/>
              </a:ext>
            </a:extLst>
          </p:cNvPr>
          <p:cNvPicPr preferRelativeResize="0"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483" y="4983050"/>
            <a:ext cx="773508" cy="547655"/>
          </a:xfrm>
          <a:prstGeom prst="rect">
            <a:avLst/>
          </a:prstGeom>
        </p:spPr>
      </p:pic>
      <p:pic>
        <p:nvPicPr>
          <p:cNvPr id="301" name="그림 300">
            <a:extLst>
              <a:ext uri="{FF2B5EF4-FFF2-40B4-BE49-F238E27FC236}">
                <a16:creationId xmlns:a16="http://schemas.microsoft.com/office/drawing/2014/main" id="{EDA3B466-9B4C-453A-8E64-B748B6AA8DA3}"/>
              </a:ext>
            </a:extLst>
          </p:cNvPr>
          <p:cNvPicPr preferRelativeResize="0"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651" y="4198302"/>
            <a:ext cx="768414" cy="558545"/>
          </a:xfrm>
          <a:prstGeom prst="rect">
            <a:avLst/>
          </a:prstGeom>
        </p:spPr>
      </p:pic>
      <p:pic>
        <p:nvPicPr>
          <p:cNvPr id="302" name="그림 301">
            <a:extLst>
              <a:ext uri="{FF2B5EF4-FFF2-40B4-BE49-F238E27FC236}">
                <a16:creationId xmlns:a16="http://schemas.microsoft.com/office/drawing/2014/main" id="{7FA1F0D6-79B8-469D-8045-F2679CE58776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883" y="4177798"/>
            <a:ext cx="766727" cy="558545"/>
          </a:xfrm>
          <a:prstGeom prst="rect">
            <a:avLst/>
          </a:prstGeom>
        </p:spPr>
      </p:pic>
      <p:sp>
        <p:nvSpPr>
          <p:cNvPr id="127" name="타원 126">
            <a:extLst>
              <a:ext uri="{FF2B5EF4-FFF2-40B4-BE49-F238E27FC236}">
                <a16:creationId xmlns:a16="http://schemas.microsoft.com/office/drawing/2014/main" id="{0E35A725-510F-42C3-8276-53E3D2E2AB31}"/>
              </a:ext>
            </a:extLst>
          </p:cNvPr>
          <p:cNvSpPr/>
          <p:nvPr/>
        </p:nvSpPr>
        <p:spPr>
          <a:xfrm>
            <a:off x="4278331" y="3781852"/>
            <a:ext cx="143307" cy="147266"/>
          </a:xfrm>
          <a:prstGeom prst="ellipse">
            <a:avLst/>
          </a:prstGeom>
          <a:solidFill>
            <a:schemeClr val="bg2">
              <a:lumMod val="9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739B754-476C-4D24-A440-E8B329B33577}"/>
              </a:ext>
            </a:extLst>
          </p:cNvPr>
          <p:cNvSpPr txBox="1"/>
          <p:nvPr/>
        </p:nvSpPr>
        <p:spPr>
          <a:xfrm>
            <a:off x="4212387" y="3738345"/>
            <a:ext cx="387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+1</a:t>
            </a:r>
            <a:endParaRPr lang="ko-KR" altLang="en-US" sz="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70CC64F5-256C-41AA-8D40-822C36D4888B}"/>
              </a:ext>
            </a:extLst>
          </p:cNvPr>
          <p:cNvSpPr/>
          <p:nvPr/>
        </p:nvSpPr>
        <p:spPr>
          <a:xfrm>
            <a:off x="6676569" y="5352038"/>
            <a:ext cx="143307" cy="147266"/>
          </a:xfrm>
          <a:prstGeom prst="ellipse">
            <a:avLst/>
          </a:prstGeom>
          <a:solidFill>
            <a:schemeClr val="bg2">
              <a:lumMod val="9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08D3C5B-AB8A-49BD-BD1B-64B91369D82B}"/>
              </a:ext>
            </a:extLst>
          </p:cNvPr>
          <p:cNvSpPr txBox="1"/>
          <p:nvPr/>
        </p:nvSpPr>
        <p:spPr>
          <a:xfrm>
            <a:off x="6609412" y="5308531"/>
            <a:ext cx="5576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+2</a:t>
            </a:r>
            <a:endParaRPr lang="ko-KR" altLang="en-US" sz="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EFF838A4-7084-4D86-8250-6988EA308EEB}"/>
              </a:ext>
            </a:extLst>
          </p:cNvPr>
          <p:cNvSpPr/>
          <p:nvPr/>
        </p:nvSpPr>
        <p:spPr>
          <a:xfrm>
            <a:off x="4265018" y="5341936"/>
            <a:ext cx="143307" cy="147266"/>
          </a:xfrm>
          <a:prstGeom prst="ellipse">
            <a:avLst/>
          </a:prstGeom>
          <a:solidFill>
            <a:schemeClr val="bg2">
              <a:lumMod val="9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19FACDFF-072D-4937-95E2-9224D60708EE}"/>
              </a:ext>
            </a:extLst>
          </p:cNvPr>
          <p:cNvSpPr txBox="1"/>
          <p:nvPr/>
        </p:nvSpPr>
        <p:spPr>
          <a:xfrm>
            <a:off x="4199075" y="5298429"/>
            <a:ext cx="276616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+1</a:t>
            </a:r>
            <a:endParaRPr lang="ko-KR" altLang="en-US" sz="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08" name="직선 연결선 307">
            <a:extLst>
              <a:ext uri="{FF2B5EF4-FFF2-40B4-BE49-F238E27FC236}">
                <a16:creationId xmlns:a16="http://schemas.microsoft.com/office/drawing/2014/main" id="{C76BAAB8-24C1-4442-AF82-6C21DBB96B33}"/>
              </a:ext>
            </a:extLst>
          </p:cNvPr>
          <p:cNvCxnSpPr>
            <a:cxnSpLocks/>
          </p:cNvCxnSpPr>
          <p:nvPr/>
        </p:nvCxnSpPr>
        <p:spPr>
          <a:xfrm>
            <a:off x="4421400" y="1123280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연결선 308">
            <a:extLst>
              <a:ext uri="{FF2B5EF4-FFF2-40B4-BE49-F238E27FC236}">
                <a16:creationId xmlns:a16="http://schemas.microsoft.com/office/drawing/2014/main" id="{AB4BB3B9-6EA5-4539-ABBC-CA86CF4CE69E}"/>
              </a:ext>
            </a:extLst>
          </p:cNvPr>
          <p:cNvCxnSpPr>
            <a:cxnSpLocks/>
          </p:cNvCxnSpPr>
          <p:nvPr/>
        </p:nvCxnSpPr>
        <p:spPr>
          <a:xfrm>
            <a:off x="4421400" y="1187674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연결선 309">
            <a:extLst>
              <a:ext uri="{FF2B5EF4-FFF2-40B4-BE49-F238E27FC236}">
                <a16:creationId xmlns:a16="http://schemas.microsoft.com/office/drawing/2014/main" id="{34BB96D6-3BF7-45A1-AF78-D3B5EA406845}"/>
              </a:ext>
            </a:extLst>
          </p:cNvPr>
          <p:cNvCxnSpPr>
            <a:cxnSpLocks/>
          </p:cNvCxnSpPr>
          <p:nvPr/>
        </p:nvCxnSpPr>
        <p:spPr>
          <a:xfrm>
            <a:off x="4421400" y="1715389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>
            <a:extLst>
              <a:ext uri="{FF2B5EF4-FFF2-40B4-BE49-F238E27FC236}">
                <a16:creationId xmlns:a16="http://schemas.microsoft.com/office/drawing/2014/main" id="{670F7E62-5C9D-47E5-B88D-24BDE6783DD8}"/>
              </a:ext>
            </a:extLst>
          </p:cNvPr>
          <p:cNvCxnSpPr>
            <a:cxnSpLocks/>
          </p:cNvCxnSpPr>
          <p:nvPr/>
        </p:nvCxnSpPr>
        <p:spPr>
          <a:xfrm>
            <a:off x="4421400" y="1779783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연결선 311">
            <a:extLst>
              <a:ext uri="{FF2B5EF4-FFF2-40B4-BE49-F238E27FC236}">
                <a16:creationId xmlns:a16="http://schemas.microsoft.com/office/drawing/2014/main" id="{E1540376-C0C7-4E66-93B2-D09EC63041AE}"/>
              </a:ext>
            </a:extLst>
          </p:cNvPr>
          <p:cNvCxnSpPr>
            <a:cxnSpLocks/>
          </p:cNvCxnSpPr>
          <p:nvPr/>
        </p:nvCxnSpPr>
        <p:spPr>
          <a:xfrm>
            <a:off x="4580950" y="1187674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직선 연결선 312">
            <a:extLst>
              <a:ext uri="{FF2B5EF4-FFF2-40B4-BE49-F238E27FC236}">
                <a16:creationId xmlns:a16="http://schemas.microsoft.com/office/drawing/2014/main" id="{F4633C8E-7DC6-4F6D-9414-CEC39F76EB40}"/>
              </a:ext>
            </a:extLst>
          </p:cNvPr>
          <p:cNvCxnSpPr>
            <a:cxnSpLocks/>
          </p:cNvCxnSpPr>
          <p:nvPr/>
        </p:nvCxnSpPr>
        <p:spPr>
          <a:xfrm>
            <a:off x="5188745" y="1187674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>
            <a:extLst>
              <a:ext uri="{FF2B5EF4-FFF2-40B4-BE49-F238E27FC236}">
                <a16:creationId xmlns:a16="http://schemas.microsoft.com/office/drawing/2014/main" id="{D304D349-FA41-4078-975D-102DC1E9A810}"/>
              </a:ext>
            </a:extLst>
          </p:cNvPr>
          <p:cNvCxnSpPr>
            <a:cxnSpLocks/>
          </p:cNvCxnSpPr>
          <p:nvPr/>
        </p:nvCxnSpPr>
        <p:spPr>
          <a:xfrm>
            <a:off x="5659040" y="1187674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>
            <a:extLst>
              <a:ext uri="{FF2B5EF4-FFF2-40B4-BE49-F238E27FC236}">
                <a16:creationId xmlns:a16="http://schemas.microsoft.com/office/drawing/2014/main" id="{D7559A21-7BF6-43B3-A251-46DF6EB0B1F9}"/>
              </a:ext>
            </a:extLst>
          </p:cNvPr>
          <p:cNvSpPr txBox="1"/>
          <p:nvPr/>
        </p:nvSpPr>
        <p:spPr>
          <a:xfrm>
            <a:off x="4599413" y="1156140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330BB9F6-D31C-4203-B0CD-842B7FDA865E}"/>
              </a:ext>
            </a:extLst>
          </p:cNvPr>
          <p:cNvSpPr txBox="1"/>
          <p:nvPr/>
        </p:nvSpPr>
        <p:spPr>
          <a:xfrm>
            <a:off x="5199566" y="1158395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317" name="직선 연결선 316">
            <a:extLst>
              <a:ext uri="{FF2B5EF4-FFF2-40B4-BE49-F238E27FC236}">
                <a16:creationId xmlns:a16="http://schemas.microsoft.com/office/drawing/2014/main" id="{16F6ED1B-F9B8-4154-B252-102A455836D2}"/>
              </a:ext>
            </a:extLst>
          </p:cNvPr>
          <p:cNvCxnSpPr>
            <a:cxnSpLocks/>
          </p:cNvCxnSpPr>
          <p:nvPr/>
        </p:nvCxnSpPr>
        <p:spPr>
          <a:xfrm>
            <a:off x="5052238" y="1187674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TextBox 317">
            <a:extLst>
              <a:ext uri="{FF2B5EF4-FFF2-40B4-BE49-F238E27FC236}">
                <a16:creationId xmlns:a16="http://schemas.microsoft.com/office/drawing/2014/main" id="{D65CC789-B21B-446C-BFC8-BDA72700D8E3}"/>
              </a:ext>
            </a:extLst>
          </p:cNvPr>
          <p:cNvSpPr txBox="1"/>
          <p:nvPr/>
        </p:nvSpPr>
        <p:spPr>
          <a:xfrm>
            <a:off x="4992988" y="1077606"/>
            <a:ext cx="237109" cy="632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9" name="사각형: 둥근 모서리 318">
            <a:extLst>
              <a:ext uri="{FF2B5EF4-FFF2-40B4-BE49-F238E27FC236}">
                <a16:creationId xmlns:a16="http://schemas.microsoft.com/office/drawing/2014/main" id="{01E48892-11D9-4B1A-8B9A-F7F3991E932C}"/>
              </a:ext>
            </a:extLst>
          </p:cNvPr>
          <p:cNvSpPr/>
          <p:nvPr/>
        </p:nvSpPr>
        <p:spPr>
          <a:xfrm>
            <a:off x="121280" y="376547"/>
            <a:ext cx="1787780" cy="24662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320" name="그림 319">
            <a:extLst>
              <a:ext uri="{FF2B5EF4-FFF2-40B4-BE49-F238E27FC236}">
                <a16:creationId xmlns:a16="http://schemas.microsoft.com/office/drawing/2014/main" id="{26D20572-419C-48D7-B0F6-5F65F43206A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56" y="401336"/>
            <a:ext cx="150201" cy="197041"/>
          </a:xfrm>
          <a:prstGeom prst="rect">
            <a:avLst/>
          </a:prstGeom>
          <a:ln>
            <a:noFill/>
          </a:ln>
        </p:spPr>
      </p:pic>
      <p:sp>
        <p:nvSpPr>
          <p:cNvPr id="321" name="사각형: 둥근 모서리 320">
            <a:extLst>
              <a:ext uri="{FF2B5EF4-FFF2-40B4-BE49-F238E27FC236}">
                <a16:creationId xmlns:a16="http://schemas.microsoft.com/office/drawing/2014/main" id="{E8859C6E-52AA-4DAB-BB5C-946B207586D0}"/>
              </a:ext>
            </a:extLst>
          </p:cNvPr>
          <p:cNvSpPr/>
          <p:nvPr/>
        </p:nvSpPr>
        <p:spPr>
          <a:xfrm>
            <a:off x="9111542" y="358981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2" name="사각형: 둥근 모서리 321">
            <a:extLst>
              <a:ext uri="{FF2B5EF4-FFF2-40B4-BE49-F238E27FC236}">
                <a16:creationId xmlns:a16="http://schemas.microsoft.com/office/drawing/2014/main" id="{A0C8EDC8-8AC9-4F0A-B6DD-62A8F7D3B2C9}"/>
              </a:ext>
            </a:extLst>
          </p:cNvPr>
          <p:cNvSpPr/>
          <p:nvPr/>
        </p:nvSpPr>
        <p:spPr>
          <a:xfrm>
            <a:off x="8186367" y="358981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</a:p>
        </p:txBody>
      </p:sp>
      <p:sp>
        <p:nvSpPr>
          <p:cNvPr id="323" name="사각형: 둥근 모서리 322">
            <a:extLst>
              <a:ext uri="{FF2B5EF4-FFF2-40B4-BE49-F238E27FC236}">
                <a16:creationId xmlns:a16="http://schemas.microsoft.com/office/drawing/2014/main" id="{02E797B5-E8E0-41DB-9890-9D9A537CA4DA}"/>
              </a:ext>
            </a:extLst>
          </p:cNvPr>
          <p:cNvSpPr/>
          <p:nvPr/>
        </p:nvSpPr>
        <p:spPr>
          <a:xfrm>
            <a:off x="7261192" y="358981"/>
            <a:ext cx="842229" cy="246621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TESTER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달력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현재 날짜 기준 달력 이미지를 출력한다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읽은 도서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해당 일자에 마지막으로 읽은 도서의 표지를 출력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출력된 표지 도서 외 업데이트 된 도서의 수 표시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달력</a:t>
            </a:r>
            <a:endParaRPr lang="ko-KR" altLang="en-US" sz="1600" dirty="0"/>
          </a:p>
        </p:txBody>
      </p:sp>
      <p:sp>
        <p:nvSpPr>
          <p:cNvPr id="134" name="직사각형 133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234" name="TextBox 233"/>
          <p:cNvSpPr txBox="1"/>
          <p:nvPr/>
        </p:nvSpPr>
        <p:spPr>
          <a:xfrm>
            <a:off x="4633884" y="2064750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2022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sp>
        <p:nvSpPr>
          <p:cNvPr id="208" name="타원 207"/>
          <p:cNvSpPr/>
          <p:nvPr/>
        </p:nvSpPr>
        <p:spPr>
          <a:xfrm>
            <a:off x="5809730" y="4575614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209" name="타원 208"/>
          <p:cNvSpPr/>
          <p:nvPr/>
        </p:nvSpPr>
        <p:spPr>
          <a:xfrm>
            <a:off x="3070455" y="1824378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210" name="모서리가 둥근 직사각형 209"/>
          <p:cNvSpPr/>
          <p:nvPr/>
        </p:nvSpPr>
        <p:spPr>
          <a:xfrm>
            <a:off x="2709645" y="2064750"/>
            <a:ext cx="5981350" cy="4535502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1" name="모서리가 둥근 직사각형 210"/>
          <p:cNvSpPr/>
          <p:nvPr/>
        </p:nvSpPr>
        <p:spPr>
          <a:xfrm>
            <a:off x="6069375" y="4756535"/>
            <a:ext cx="808262" cy="815750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242545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513947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102453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294099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55792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830981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99063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261278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534236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803703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1125574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39610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662058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244323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514272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1100301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37083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643766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3202118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79">
            <a:extLst>
              <a:ext uri="{FF2B5EF4-FFF2-40B4-BE49-F238E27FC236}">
                <a16:creationId xmlns:a16="http://schemas.microsoft.com/office/drawing/2014/main" id="{AB3CE7A8-4BBD-4200-A014-1639A8B56EA4}"/>
              </a:ext>
            </a:extLst>
          </p:cNvPr>
          <p:cNvSpPr txBox="1"/>
          <p:nvPr/>
        </p:nvSpPr>
        <p:spPr>
          <a:xfrm>
            <a:off x="2553487" y="1736191"/>
            <a:ext cx="691371" cy="391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A7EC58FA-4C60-4C14-B4C1-B44E14DADB02}"/>
              </a:ext>
            </a:extLst>
          </p:cNvPr>
          <p:cNvCxnSpPr>
            <a:cxnSpLocks/>
          </p:cNvCxnSpPr>
          <p:nvPr/>
        </p:nvCxnSpPr>
        <p:spPr>
          <a:xfrm flipV="1">
            <a:off x="2553487" y="2270034"/>
            <a:ext cx="6440938" cy="0"/>
          </a:xfrm>
          <a:prstGeom prst="line">
            <a:avLst/>
          </a:prstGeom>
          <a:ln w="25400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D0BF1A-95CA-4273-987B-4001552FC5B1}"/>
              </a:ext>
            </a:extLst>
          </p:cNvPr>
          <p:cNvSpPr txBox="1"/>
          <p:nvPr/>
        </p:nvSpPr>
        <p:spPr>
          <a:xfrm>
            <a:off x="2707286" y="2294764"/>
            <a:ext cx="31167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No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80A5D0E-4557-44ED-A361-36234794B5B4}"/>
              </a:ext>
            </a:extLst>
          </p:cNvPr>
          <p:cNvSpPr txBox="1"/>
          <p:nvPr/>
        </p:nvSpPr>
        <p:spPr>
          <a:xfrm>
            <a:off x="4947322" y="2272289"/>
            <a:ext cx="367674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제목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FAB2C00-AEAD-4E7D-AC9C-10A1B1DB82AA}"/>
              </a:ext>
            </a:extLst>
          </p:cNvPr>
          <p:cNvSpPr txBox="1"/>
          <p:nvPr/>
        </p:nvSpPr>
        <p:spPr>
          <a:xfrm>
            <a:off x="7241272" y="2270034"/>
            <a:ext cx="470110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글쓴이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CD3E58D-5EE9-402F-BE33-583669D31D21}"/>
              </a:ext>
            </a:extLst>
          </p:cNvPr>
          <p:cNvSpPr txBox="1"/>
          <p:nvPr/>
        </p:nvSpPr>
        <p:spPr>
          <a:xfrm>
            <a:off x="8170034" y="2276383"/>
            <a:ext cx="576643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작성시간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2732F6C-4B71-4EEB-A004-4C01706959BA}"/>
              </a:ext>
            </a:extLst>
          </p:cNvPr>
          <p:cNvSpPr txBox="1"/>
          <p:nvPr/>
        </p:nvSpPr>
        <p:spPr>
          <a:xfrm>
            <a:off x="2763335" y="2661046"/>
            <a:ext cx="291189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A557469-B287-4CDF-ADCE-E0C03F3A4252}"/>
              </a:ext>
            </a:extLst>
          </p:cNvPr>
          <p:cNvSpPr txBox="1"/>
          <p:nvPr/>
        </p:nvSpPr>
        <p:spPr>
          <a:xfrm>
            <a:off x="3064179" y="2661046"/>
            <a:ext cx="72824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명탐정 코난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DD93606-8514-41A9-9CE0-104822BE2AC9}"/>
              </a:ext>
            </a:extLst>
          </p:cNvPr>
          <p:cNvSpPr txBox="1"/>
          <p:nvPr/>
        </p:nvSpPr>
        <p:spPr>
          <a:xfrm>
            <a:off x="7247470" y="2663540"/>
            <a:ext cx="47420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최수빈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746B8B-346C-4B23-9DCA-B0F5DE2F3C03}"/>
              </a:ext>
            </a:extLst>
          </p:cNvPr>
          <p:cNvSpPr txBox="1"/>
          <p:nvPr/>
        </p:nvSpPr>
        <p:spPr>
          <a:xfrm>
            <a:off x="8008584" y="2661046"/>
            <a:ext cx="856632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2022-02-11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BAA9FCFB-08FA-4EEF-A48B-F7D064CFBF24}"/>
              </a:ext>
            </a:extLst>
          </p:cNvPr>
          <p:cNvCxnSpPr>
            <a:cxnSpLocks/>
          </p:cNvCxnSpPr>
          <p:nvPr/>
        </p:nvCxnSpPr>
        <p:spPr>
          <a:xfrm flipV="1">
            <a:off x="2558784" y="2621799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FE51557E-7A9E-43E1-B18C-83E47DE83FEB}"/>
              </a:ext>
            </a:extLst>
          </p:cNvPr>
          <p:cNvCxnSpPr>
            <a:cxnSpLocks/>
          </p:cNvCxnSpPr>
          <p:nvPr/>
        </p:nvCxnSpPr>
        <p:spPr>
          <a:xfrm flipV="1">
            <a:off x="2554931" y="2971810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BA4360C-EBC6-4E33-9680-2B9BAC3741E3}"/>
              </a:ext>
            </a:extLst>
          </p:cNvPr>
          <p:cNvCxnSpPr>
            <a:cxnSpLocks/>
          </p:cNvCxnSpPr>
          <p:nvPr/>
        </p:nvCxnSpPr>
        <p:spPr>
          <a:xfrm flipV="1">
            <a:off x="2558784" y="3330516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31A31FFA-B876-4B52-A16B-1E5737BDBBAC}"/>
              </a:ext>
            </a:extLst>
          </p:cNvPr>
          <p:cNvCxnSpPr>
            <a:cxnSpLocks/>
          </p:cNvCxnSpPr>
          <p:nvPr/>
        </p:nvCxnSpPr>
        <p:spPr>
          <a:xfrm flipV="1">
            <a:off x="2558784" y="3685085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95001081-A73A-4167-8CF0-F574554CB037}"/>
              </a:ext>
            </a:extLst>
          </p:cNvPr>
          <p:cNvCxnSpPr>
            <a:cxnSpLocks/>
          </p:cNvCxnSpPr>
          <p:nvPr/>
        </p:nvCxnSpPr>
        <p:spPr>
          <a:xfrm flipV="1">
            <a:off x="2558784" y="4019812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C3EE8CCD-0C79-4C4C-9F5D-0B1A9910A2BE}"/>
              </a:ext>
            </a:extLst>
          </p:cNvPr>
          <p:cNvCxnSpPr>
            <a:cxnSpLocks/>
          </p:cNvCxnSpPr>
          <p:nvPr/>
        </p:nvCxnSpPr>
        <p:spPr>
          <a:xfrm flipV="1">
            <a:off x="2542539" y="4382936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965C3C73-22AA-42D5-9706-FDDDA98602EE}"/>
              </a:ext>
            </a:extLst>
          </p:cNvPr>
          <p:cNvCxnSpPr>
            <a:cxnSpLocks/>
          </p:cNvCxnSpPr>
          <p:nvPr/>
        </p:nvCxnSpPr>
        <p:spPr>
          <a:xfrm flipV="1">
            <a:off x="2553090" y="4737082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FE7D2887-FD39-4140-BA4B-C4DDC6E88260}"/>
              </a:ext>
            </a:extLst>
          </p:cNvPr>
          <p:cNvCxnSpPr>
            <a:cxnSpLocks/>
          </p:cNvCxnSpPr>
          <p:nvPr/>
        </p:nvCxnSpPr>
        <p:spPr>
          <a:xfrm flipV="1">
            <a:off x="2553487" y="5097470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113FB5A-5DF5-4A5F-9C12-F5050B09798C}"/>
              </a:ext>
            </a:extLst>
          </p:cNvPr>
          <p:cNvSpPr txBox="1"/>
          <p:nvPr/>
        </p:nvSpPr>
        <p:spPr>
          <a:xfrm>
            <a:off x="2763335" y="3015161"/>
            <a:ext cx="235192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6B2C6E9-ED04-43C5-90A5-F11FC2095AFC}"/>
              </a:ext>
            </a:extLst>
          </p:cNvPr>
          <p:cNvSpPr txBox="1"/>
          <p:nvPr/>
        </p:nvSpPr>
        <p:spPr>
          <a:xfrm>
            <a:off x="3064179" y="3015161"/>
            <a:ext cx="72824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명탐정 코난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15581CC-5AD0-4AA0-A98B-85AAE16355A4}"/>
              </a:ext>
            </a:extLst>
          </p:cNvPr>
          <p:cNvSpPr txBox="1"/>
          <p:nvPr/>
        </p:nvSpPr>
        <p:spPr>
          <a:xfrm>
            <a:off x="7247470" y="3017655"/>
            <a:ext cx="47420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최수빈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788EEBA-EB8E-464E-8B38-49EF4BDE05B8}"/>
              </a:ext>
            </a:extLst>
          </p:cNvPr>
          <p:cNvSpPr txBox="1"/>
          <p:nvPr/>
        </p:nvSpPr>
        <p:spPr>
          <a:xfrm>
            <a:off x="8008584" y="3015161"/>
            <a:ext cx="883948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2022-02-10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B7E16DF-0BBD-4A69-8FE7-39C2157AA94D}"/>
              </a:ext>
            </a:extLst>
          </p:cNvPr>
          <p:cNvSpPr txBox="1"/>
          <p:nvPr/>
        </p:nvSpPr>
        <p:spPr>
          <a:xfrm>
            <a:off x="2763335" y="3380383"/>
            <a:ext cx="233826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1848D08-1A47-40A5-B341-FC9E43CDA168}"/>
              </a:ext>
            </a:extLst>
          </p:cNvPr>
          <p:cNvSpPr txBox="1"/>
          <p:nvPr/>
        </p:nvSpPr>
        <p:spPr>
          <a:xfrm>
            <a:off x="3064179" y="3380383"/>
            <a:ext cx="72824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명탐정 코난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049A2DB-013E-4C99-82A9-5913F6965335}"/>
              </a:ext>
            </a:extLst>
          </p:cNvPr>
          <p:cNvSpPr txBox="1"/>
          <p:nvPr/>
        </p:nvSpPr>
        <p:spPr>
          <a:xfrm>
            <a:off x="7247470" y="3382877"/>
            <a:ext cx="47420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최수빈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D0A7407-9E5A-40E0-A2AB-0C7AA644CF1D}"/>
              </a:ext>
            </a:extLst>
          </p:cNvPr>
          <p:cNvSpPr txBox="1"/>
          <p:nvPr/>
        </p:nvSpPr>
        <p:spPr>
          <a:xfrm>
            <a:off x="8008584" y="3380383"/>
            <a:ext cx="90716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2022-02-08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3074B67-8D2F-4B35-99D9-E4CB68374395}"/>
              </a:ext>
            </a:extLst>
          </p:cNvPr>
          <p:cNvSpPr txBox="1"/>
          <p:nvPr/>
        </p:nvSpPr>
        <p:spPr>
          <a:xfrm>
            <a:off x="2763335" y="3725298"/>
            <a:ext cx="23655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B77CE90-D77E-47AD-A27D-3A2F36D6493D}"/>
              </a:ext>
            </a:extLst>
          </p:cNvPr>
          <p:cNvSpPr txBox="1"/>
          <p:nvPr/>
        </p:nvSpPr>
        <p:spPr>
          <a:xfrm>
            <a:off x="3064179" y="3725298"/>
            <a:ext cx="72824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명탐정 코난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FC7BF1C-819A-490D-9991-ABBDED73600F}"/>
              </a:ext>
            </a:extLst>
          </p:cNvPr>
          <p:cNvSpPr txBox="1"/>
          <p:nvPr/>
        </p:nvSpPr>
        <p:spPr>
          <a:xfrm>
            <a:off x="7247470" y="3727792"/>
            <a:ext cx="475573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전은우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4964452-8BA7-4524-88CE-8E8EE760237F}"/>
              </a:ext>
            </a:extLst>
          </p:cNvPr>
          <p:cNvSpPr txBox="1"/>
          <p:nvPr/>
        </p:nvSpPr>
        <p:spPr>
          <a:xfrm>
            <a:off x="8008584" y="3725298"/>
            <a:ext cx="905802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2022-02-05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47E48FA-7C99-4331-B034-580FCD847BA6}"/>
              </a:ext>
            </a:extLst>
          </p:cNvPr>
          <p:cNvSpPr txBox="1"/>
          <p:nvPr/>
        </p:nvSpPr>
        <p:spPr>
          <a:xfrm>
            <a:off x="2763335" y="4070073"/>
            <a:ext cx="237924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FD63064-C8A8-443C-BBE4-699A38B968F8}"/>
              </a:ext>
            </a:extLst>
          </p:cNvPr>
          <p:cNvSpPr txBox="1"/>
          <p:nvPr/>
        </p:nvSpPr>
        <p:spPr>
          <a:xfrm>
            <a:off x="3064179" y="4070073"/>
            <a:ext cx="72824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명탐정 코난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98778C6-F698-473B-8305-91DD41973170}"/>
              </a:ext>
            </a:extLst>
          </p:cNvPr>
          <p:cNvSpPr txBox="1"/>
          <p:nvPr/>
        </p:nvSpPr>
        <p:spPr>
          <a:xfrm>
            <a:off x="7247470" y="4072567"/>
            <a:ext cx="482402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박현근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D92A925-9FA8-4561-AA20-F2805C86ABE9}"/>
              </a:ext>
            </a:extLst>
          </p:cNvPr>
          <p:cNvSpPr txBox="1"/>
          <p:nvPr/>
        </p:nvSpPr>
        <p:spPr>
          <a:xfrm>
            <a:off x="8008584" y="4070073"/>
            <a:ext cx="912631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2022-02-04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FBF917D-E6C0-4BE6-9F7F-5AFE7E8522CB}"/>
              </a:ext>
            </a:extLst>
          </p:cNvPr>
          <p:cNvSpPr txBox="1"/>
          <p:nvPr/>
        </p:nvSpPr>
        <p:spPr>
          <a:xfrm>
            <a:off x="2763335" y="4416019"/>
            <a:ext cx="232461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05977BB-EC90-496E-AD9D-DAC54C9B42C4}"/>
              </a:ext>
            </a:extLst>
          </p:cNvPr>
          <p:cNvSpPr txBox="1"/>
          <p:nvPr/>
        </p:nvSpPr>
        <p:spPr>
          <a:xfrm>
            <a:off x="3064179" y="4416019"/>
            <a:ext cx="72824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명탐정 코난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5551D50-DDF3-4F72-A64B-7AE3C4A3E8DB}"/>
              </a:ext>
            </a:extLst>
          </p:cNvPr>
          <p:cNvSpPr txBox="1"/>
          <p:nvPr/>
        </p:nvSpPr>
        <p:spPr>
          <a:xfrm>
            <a:off x="7247470" y="4418513"/>
            <a:ext cx="478305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유기상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702C7BF-DB03-45C5-9AAA-F259EB49C723}"/>
              </a:ext>
            </a:extLst>
          </p:cNvPr>
          <p:cNvSpPr txBox="1"/>
          <p:nvPr/>
        </p:nvSpPr>
        <p:spPr>
          <a:xfrm>
            <a:off x="8008584" y="4416019"/>
            <a:ext cx="903070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2022-02-03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3A7CA5A-9749-43E2-A4AA-1E670F5CCA83}"/>
              </a:ext>
            </a:extLst>
          </p:cNvPr>
          <p:cNvSpPr txBox="1"/>
          <p:nvPr/>
        </p:nvSpPr>
        <p:spPr>
          <a:xfrm>
            <a:off x="2763335" y="4781982"/>
            <a:ext cx="239289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A38BF28-6574-4AE6-A5F6-6AB02774ADA4}"/>
              </a:ext>
            </a:extLst>
          </p:cNvPr>
          <p:cNvSpPr txBox="1"/>
          <p:nvPr/>
        </p:nvSpPr>
        <p:spPr>
          <a:xfrm>
            <a:off x="3064179" y="4781982"/>
            <a:ext cx="72824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명탐정 코난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F3BD71A-B48F-409C-83B1-0C549BBD4F4E}"/>
              </a:ext>
            </a:extLst>
          </p:cNvPr>
          <p:cNvSpPr txBox="1"/>
          <p:nvPr/>
        </p:nvSpPr>
        <p:spPr>
          <a:xfrm>
            <a:off x="7247470" y="4784475"/>
            <a:ext cx="481036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최재훈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79E7FDB-8D59-4A1D-81A0-3B1CD322C317}"/>
              </a:ext>
            </a:extLst>
          </p:cNvPr>
          <p:cNvSpPr txBox="1"/>
          <p:nvPr/>
        </p:nvSpPr>
        <p:spPr>
          <a:xfrm>
            <a:off x="8008584" y="4781982"/>
            <a:ext cx="90716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2022-02-02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C644B08-8312-4F12-ADB8-E5A3F395522D}"/>
              </a:ext>
            </a:extLst>
          </p:cNvPr>
          <p:cNvSpPr txBox="1"/>
          <p:nvPr/>
        </p:nvSpPr>
        <p:spPr>
          <a:xfrm>
            <a:off x="2763335" y="5123858"/>
            <a:ext cx="229729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DA2F4DC-BB51-46AF-944B-74423AAE032D}"/>
              </a:ext>
            </a:extLst>
          </p:cNvPr>
          <p:cNvSpPr txBox="1"/>
          <p:nvPr/>
        </p:nvSpPr>
        <p:spPr>
          <a:xfrm>
            <a:off x="3064179" y="5123858"/>
            <a:ext cx="72824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명탐정 코난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505DA9C-DFA3-49DE-95B3-B8518C596D22}"/>
              </a:ext>
            </a:extLst>
          </p:cNvPr>
          <p:cNvSpPr txBox="1"/>
          <p:nvPr/>
        </p:nvSpPr>
        <p:spPr>
          <a:xfrm>
            <a:off x="7247470" y="5126351"/>
            <a:ext cx="468744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전은우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0C61AE1-DD0C-4204-93C5-035E159E77E2}"/>
              </a:ext>
            </a:extLst>
          </p:cNvPr>
          <p:cNvSpPr txBox="1"/>
          <p:nvPr/>
        </p:nvSpPr>
        <p:spPr>
          <a:xfrm>
            <a:off x="8008584" y="5123858"/>
            <a:ext cx="90716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2022-02-02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783910-B535-493D-AEDD-8943A0DF0E5A}"/>
              </a:ext>
            </a:extLst>
          </p:cNvPr>
          <p:cNvSpPr/>
          <p:nvPr/>
        </p:nvSpPr>
        <p:spPr>
          <a:xfrm>
            <a:off x="5024782" y="6150837"/>
            <a:ext cx="1137205" cy="331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 2  3  4  5  ….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557DBAC5-1CA2-416A-B125-581557FBD39B}"/>
              </a:ext>
            </a:extLst>
          </p:cNvPr>
          <p:cNvCxnSpPr>
            <a:cxnSpLocks/>
          </p:cNvCxnSpPr>
          <p:nvPr/>
        </p:nvCxnSpPr>
        <p:spPr>
          <a:xfrm>
            <a:off x="322194" y="1365232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981B04B2-7A07-47AF-901E-E1B682A8B7DC}"/>
              </a:ext>
            </a:extLst>
          </p:cNvPr>
          <p:cNvCxnSpPr>
            <a:cxnSpLocks/>
          </p:cNvCxnSpPr>
          <p:nvPr/>
        </p:nvCxnSpPr>
        <p:spPr>
          <a:xfrm>
            <a:off x="322194" y="1434037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CBA598FD-69C3-46D0-B9AF-738BB4419FC2}"/>
              </a:ext>
            </a:extLst>
          </p:cNvPr>
          <p:cNvCxnSpPr>
            <a:cxnSpLocks/>
          </p:cNvCxnSpPr>
          <p:nvPr/>
        </p:nvCxnSpPr>
        <p:spPr>
          <a:xfrm>
            <a:off x="413087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6CAE35B9-A037-4F2D-9C7D-D4574F131335}"/>
              </a:ext>
            </a:extLst>
          </p:cNvPr>
          <p:cNvCxnSpPr>
            <a:cxnSpLocks/>
          </p:cNvCxnSpPr>
          <p:nvPr/>
        </p:nvCxnSpPr>
        <p:spPr>
          <a:xfrm>
            <a:off x="694822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A9517335-9143-4A41-AD0C-5642B44DDB50}"/>
              </a:ext>
            </a:extLst>
          </p:cNvPr>
          <p:cNvCxnSpPr>
            <a:cxnSpLocks/>
          </p:cNvCxnSpPr>
          <p:nvPr/>
        </p:nvCxnSpPr>
        <p:spPr>
          <a:xfrm>
            <a:off x="971131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840910A9-E48C-490B-98CC-EC9B6D5DC528}"/>
              </a:ext>
            </a:extLst>
          </p:cNvPr>
          <p:cNvCxnSpPr>
            <a:cxnSpLocks/>
          </p:cNvCxnSpPr>
          <p:nvPr/>
        </p:nvCxnSpPr>
        <p:spPr>
          <a:xfrm>
            <a:off x="1243361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92E0D995-32EE-4939-B814-A2BDACD3D357}"/>
              </a:ext>
            </a:extLst>
          </p:cNvPr>
          <p:cNvCxnSpPr>
            <a:cxnSpLocks/>
          </p:cNvCxnSpPr>
          <p:nvPr/>
        </p:nvCxnSpPr>
        <p:spPr>
          <a:xfrm>
            <a:off x="1512354" y="143149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1A9B39B1-EFE2-41FA-898C-0AF69A996998}"/>
              </a:ext>
            </a:extLst>
          </p:cNvPr>
          <p:cNvCxnSpPr>
            <a:cxnSpLocks/>
          </p:cNvCxnSpPr>
          <p:nvPr/>
        </p:nvCxnSpPr>
        <p:spPr>
          <a:xfrm>
            <a:off x="1785617" y="143149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08237D7D-0C60-4322-819C-896D4CA618EC}"/>
              </a:ext>
            </a:extLst>
          </p:cNvPr>
          <p:cNvCxnSpPr>
            <a:cxnSpLocks/>
          </p:cNvCxnSpPr>
          <p:nvPr/>
        </p:nvCxnSpPr>
        <p:spPr>
          <a:xfrm>
            <a:off x="2055525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2B65500E-2E9B-460D-8D73-CCC4BF056022}"/>
              </a:ext>
            </a:extLst>
          </p:cNvPr>
          <p:cNvCxnSpPr>
            <a:cxnSpLocks/>
          </p:cNvCxnSpPr>
          <p:nvPr/>
        </p:nvCxnSpPr>
        <p:spPr>
          <a:xfrm>
            <a:off x="322864" y="1827507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E7E47624-4ECB-48B7-8494-3E958E6F9832}"/>
              </a:ext>
            </a:extLst>
          </p:cNvPr>
          <p:cNvCxnSpPr>
            <a:cxnSpLocks/>
          </p:cNvCxnSpPr>
          <p:nvPr/>
        </p:nvCxnSpPr>
        <p:spPr>
          <a:xfrm>
            <a:off x="413757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7EE342DF-34D1-4B90-9541-3E3B4699A056}"/>
              </a:ext>
            </a:extLst>
          </p:cNvPr>
          <p:cNvCxnSpPr>
            <a:cxnSpLocks/>
          </p:cNvCxnSpPr>
          <p:nvPr/>
        </p:nvCxnSpPr>
        <p:spPr>
          <a:xfrm>
            <a:off x="694822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4306A10C-243E-4610-B2E1-4EA570779B48}"/>
              </a:ext>
            </a:extLst>
          </p:cNvPr>
          <p:cNvCxnSpPr>
            <a:cxnSpLocks/>
          </p:cNvCxnSpPr>
          <p:nvPr/>
        </p:nvCxnSpPr>
        <p:spPr>
          <a:xfrm>
            <a:off x="971801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E38E9BAE-D5D0-43BD-8C5C-FE19D1019BEA}"/>
              </a:ext>
            </a:extLst>
          </p:cNvPr>
          <p:cNvCxnSpPr>
            <a:cxnSpLocks/>
          </p:cNvCxnSpPr>
          <p:nvPr/>
        </p:nvCxnSpPr>
        <p:spPr>
          <a:xfrm>
            <a:off x="1244031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7BFE8551-74CF-4FDF-97B9-B82B16D0FA7D}"/>
              </a:ext>
            </a:extLst>
          </p:cNvPr>
          <p:cNvCxnSpPr>
            <a:cxnSpLocks/>
          </p:cNvCxnSpPr>
          <p:nvPr/>
        </p:nvCxnSpPr>
        <p:spPr>
          <a:xfrm>
            <a:off x="1513024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6A86299C-5C60-41DE-AFF1-9897B4839D60}"/>
              </a:ext>
            </a:extLst>
          </p:cNvPr>
          <p:cNvCxnSpPr>
            <a:cxnSpLocks/>
          </p:cNvCxnSpPr>
          <p:nvPr/>
        </p:nvCxnSpPr>
        <p:spPr>
          <a:xfrm>
            <a:off x="1786286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C6AE5803-AD0A-440A-A895-8BA481526D3D}"/>
              </a:ext>
            </a:extLst>
          </p:cNvPr>
          <p:cNvCxnSpPr>
            <a:cxnSpLocks/>
          </p:cNvCxnSpPr>
          <p:nvPr/>
        </p:nvCxnSpPr>
        <p:spPr>
          <a:xfrm>
            <a:off x="2055525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C24A9859-F65B-48DC-B89C-FEA50E03C879}"/>
              </a:ext>
            </a:extLst>
          </p:cNvPr>
          <p:cNvCxnSpPr>
            <a:cxnSpLocks/>
          </p:cNvCxnSpPr>
          <p:nvPr/>
        </p:nvCxnSpPr>
        <p:spPr>
          <a:xfrm>
            <a:off x="307885" y="2155180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59773DD1-795C-4A0B-AC23-93ACA9760140}"/>
              </a:ext>
            </a:extLst>
          </p:cNvPr>
          <p:cNvCxnSpPr>
            <a:cxnSpLocks/>
          </p:cNvCxnSpPr>
          <p:nvPr/>
        </p:nvCxnSpPr>
        <p:spPr>
          <a:xfrm>
            <a:off x="307885" y="2219575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224191BB-3641-493D-9706-4377654FC942}"/>
              </a:ext>
            </a:extLst>
          </p:cNvPr>
          <p:cNvSpPr txBox="1"/>
          <p:nvPr/>
        </p:nvSpPr>
        <p:spPr>
          <a:xfrm flipH="1">
            <a:off x="391516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253BFFC2-A419-4212-ACB9-A5070314327C}"/>
              </a:ext>
            </a:extLst>
          </p:cNvPr>
          <p:cNvCxnSpPr>
            <a:cxnSpLocks/>
          </p:cNvCxnSpPr>
          <p:nvPr/>
        </p:nvCxnSpPr>
        <p:spPr>
          <a:xfrm>
            <a:off x="322194" y="1756791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2AE0AAF8-831F-4397-ABB6-EBC6140273A5}"/>
              </a:ext>
            </a:extLst>
          </p:cNvPr>
          <p:cNvSpPr txBox="1"/>
          <p:nvPr/>
        </p:nvSpPr>
        <p:spPr>
          <a:xfrm flipH="1">
            <a:off x="681324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11177E1-D12A-4B1C-A5AF-D4C04E0ED3F9}"/>
              </a:ext>
            </a:extLst>
          </p:cNvPr>
          <p:cNvSpPr txBox="1"/>
          <p:nvPr/>
        </p:nvSpPr>
        <p:spPr>
          <a:xfrm flipH="1">
            <a:off x="1216687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6818DA9-BB5C-4212-9FC5-CCDD29C8D580}"/>
              </a:ext>
            </a:extLst>
          </p:cNvPr>
          <p:cNvSpPr txBox="1"/>
          <p:nvPr/>
        </p:nvSpPr>
        <p:spPr>
          <a:xfrm flipH="1">
            <a:off x="1482811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8CD6493-08D5-46AB-820D-A8681A64A8F7}"/>
              </a:ext>
            </a:extLst>
          </p:cNvPr>
          <p:cNvSpPr txBox="1"/>
          <p:nvPr/>
        </p:nvSpPr>
        <p:spPr>
          <a:xfrm flipH="1">
            <a:off x="391516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F42AD72-3FA8-4CD1-BFE5-029337324F21}"/>
              </a:ext>
            </a:extLst>
          </p:cNvPr>
          <p:cNvSpPr txBox="1"/>
          <p:nvPr/>
        </p:nvSpPr>
        <p:spPr>
          <a:xfrm flipH="1">
            <a:off x="1763707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85CC22E-C092-4B4A-B859-E467894A7CDC}"/>
              </a:ext>
            </a:extLst>
          </p:cNvPr>
          <p:cNvSpPr txBox="1"/>
          <p:nvPr/>
        </p:nvSpPr>
        <p:spPr>
          <a:xfrm flipH="1">
            <a:off x="675480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0286348-F43A-4D7A-9317-BC0B2C849685}"/>
              </a:ext>
            </a:extLst>
          </p:cNvPr>
          <p:cNvSpPr txBox="1"/>
          <p:nvPr/>
        </p:nvSpPr>
        <p:spPr>
          <a:xfrm flipH="1">
            <a:off x="939453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22762A90-F7DA-44C4-B358-916DC893172E}"/>
              </a:ext>
            </a:extLst>
          </p:cNvPr>
          <p:cNvSpPr txBox="1"/>
          <p:nvPr/>
        </p:nvSpPr>
        <p:spPr>
          <a:xfrm flipH="1">
            <a:off x="1492544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168" name="원호 167">
            <a:extLst>
              <a:ext uri="{FF2B5EF4-FFF2-40B4-BE49-F238E27FC236}">
                <a16:creationId xmlns:a16="http://schemas.microsoft.com/office/drawing/2014/main" id="{29A815E5-DA97-4350-8181-FDCA01EA7604}"/>
              </a:ext>
            </a:extLst>
          </p:cNvPr>
          <p:cNvSpPr/>
          <p:nvPr/>
        </p:nvSpPr>
        <p:spPr>
          <a:xfrm>
            <a:off x="142958" y="917521"/>
            <a:ext cx="572351" cy="605921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9" name="원호 168">
            <a:extLst>
              <a:ext uri="{FF2B5EF4-FFF2-40B4-BE49-F238E27FC236}">
                <a16:creationId xmlns:a16="http://schemas.microsoft.com/office/drawing/2014/main" id="{EC02C55F-51AF-4C2C-87FB-FFF89318DA00}"/>
              </a:ext>
            </a:extLst>
          </p:cNvPr>
          <p:cNvSpPr/>
          <p:nvPr/>
        </p:nvSpPr>
        <p:spPr>
          <a:xfrm>
            <a:off x="62160" y="870612"/>
            <a:ext cx="660970" cy="699737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70" name="그림 169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EBA06451-0C11-4493-86B1-F8207C36A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4" y="1045092"/>
            <a:ext cx="295667" cy="339742"/>
          </a:xfrm>
          <a:prstGeom prst="rect">
            <a:avLst/>
          </a:prstGeom>
        </p:spPr>
      </p:pic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F85FEEFE-F28C-4CFA-93FC-DC698FA46841}"/>
              </a:ext>
            </a:extLst>
          </p:cNvPr>
          <p:cNvSpPr/>
          <p:nvPr/>
        </p:nvSpPr>
        <p:spPr>
          <a:xfrm>
            <a:off x="2358037" y="6600252"/>
            <a:ext cx="5375754" cy="23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E94FA84A-4B06-4109-88C0-415C3B200CE6}"/>
              </a:ext>
            </a:extLst>
          </p:cNvPr>
          <p:cNvSpPr/>
          <p:nvPr/>
        </p:nvSpPr>
        <p:spPr>
          <a:xfrm>
            <a:off x="9119931" y="358981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70CCE6C3-F589-4C1D-A201-4928855036BD}"/>
              </a:ext>
            </a:extLst>
          </p:cNvPr>
          <p:cNvSpPr/>
          <p:nvPr/>
        </p:nvSpPr>
        <p:spPr>
          <a:xfrm>
            <a:off x="8194756" y="358981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7CC114A3-2454-48F7-9EE5-423C2E266567}"/>
              </a:ext>
            </a:extLst>
          </p:cNvPr>
          <p:cNvSpPr/>
          <p:nvPr/>
        </p:nvSpPr>
        <p:spPr>
          <a:xfrm>
            <a:off x="7269581" y="358981"/>
            <a:ext cx="842229" cy="246621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TESTER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0741069E-A737-4962-84CC-E280D720DB70}"/>
              </a:ext>
            </a:extLst>
          </p:cNvPr>
          <p:cNvCxnSpPr>
            <a:cxnSpLocks/>
          </p:cNvCxnSpPr>
          <p:nvPr/>
        </p:nvCxnSpPr>
        <p:spPr>
          <a:xfrm flipV="1">
            <a:off x="2558784" y="6108183"/>
            <a:ext cx="6440938" cy="0"/>
          </a:xfrm>
          <a:prstGeom prst="line">
            <a:avLst/>
          </a:prstGeom>
          <a:ln w="25400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53E4D9EB-E584-467E-AE90-6CC9EDE312C9}"/>
              </a:ext>
            </a:extLst>
          </p:cNvPr>
          <p:cNvCxnSpPr>
            <a:cxnSpLocks/>
          </p:cNvCxnSpPr>
          <p:nvPr/>
        </p:nvCxnSpPr>
        <p:spPr>
          <a:xfrm flipV="1">
            <a:off x="2553090" y="5393684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E1891B31-EEAB-42A7-AC71-1E78313BF3C5}"/>
              </a:ext>
            </a:extLst>
          </p:cNvPr>
          <p:cNvCxnSpPr>
            <a:cxnSpLocks/>
          </p:cNvCxnSpPr>
          <p:nvPr/>
        </p:nvCxnSpPr>
        <p:spPr>
          <a:xfrm flipV="1">
            <a:off x="2553487" y="5754072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8C6D5013-0DD4-4217-B8A5-0F859F62D547}"/>
              </a:ext>
            </a:extLst>
          </p:cNvPr>
          <p:cNvSpPr txBox="1"/>
          <p:nvPr/>
        </p:nvSpPr>
        <p:spPr>
          <a:xfrm>
            <a:off x="2763335" y="5438584"/>
            <a:ext cx="233826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F04A5A2-C580-41A9-9822-6D792FD43FD2}"/>
              </a:ext>
            </a:extLst>
          </p:cNvPr>
          <p:cNvSpPr txBox="1"/>
          <p:nvPr/>
        </p:nvSpPr>
        <p:spPr>
          <a:xfrm>
            <a:off x="3064179" y="5438584"/>
            <a:ext cx="72824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명탐정 코난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307E2AC5-3B4F-4254-91DE-0E2DA462F87E}"/>
              </a:ext>
            </a:extLst>
          </p:cNvPr>
          <p:cNvSpPr txBox="1"/>
          <p:nvPr/>
        </p:nvSpPr>
        <p:spPr>
          <a:xfrm>
            <a:off x="7247470" y="5441078"/>
            <a:ext cx="481036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최재훈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97D20094-098C-4C06-8B45-7CB443EF0654}"/>
              </a:ext>
            </a:extLst>
          </p:cNvPr>
          <p:cNvSpPr txBox="1"/>
          <p:nvPr/>
        </p:nvSpPr>
        <p:spPr>
          <a:xfrm>
            <a:off x="8008584" y="5438584"/>
            <a:ext cx="90716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2022-02-01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B836E66-BC35-44B8-88ED-077B795DDE51}"/>
              </a:ext>
            </a:extLst>
          </p:cNvPr>
          <p:cNvSpPr txBox="1"/>
          <p:nvPr/>
        </p:nvSpPr>
        <p:spPr>
          <a:xfrm>
            <a:off x="2763335" y="5780460"/>
            <a:ext cx="210608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DE28416-6D6A-412D-B761-5200E734D478}"/>
              </a:ext>
            </a:extLst>
          </p:cNvPr>
          <p:cNvSpPr txBox="1"/>
          <p:nvPr/>
        </p:nvSpPr>
        <p:spPr>
          <a:xfrm>
            <a:off x="3064179" y="5780460"/>
            <a:ext cx="72824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명탐정 코난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B8DED1C-6F37-4FAF-8749-330AB2E47102}"/>
              </a:ext>
            </a:extLst>
          </p:cNvPr>
          <p:cNvSpPr txBox="1"/>
          <p:nvPr/>
        </p:nvSpPr>
        <p:spPr>
          <a:xfrm>
            <a:off x="7247470" y="5782954"/>
            <a:ext cx="468744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전은우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C60F059B-9E17-4D12-BAF8-AAF64A3717E2}"/>
              </a:ext>
            </a:extLst>
          </p:cNvPr>
          <p:cNvSpPr txBox="1"/>
          <p:nvPr/>
        </p:nvSpPr>
        <p:spPr>
          <a:xfrm>
            <a:off x="8008584" y="5780460"/>
            <a:ext cx="883948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2022-02-01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A45AF8F0-E58A-4713-9AF5-2E73862EA616}"/>
              </a:ext>
            </a:extLst>
          </p:cNvPr>
          <p:cNvSpPr/>
          <p:nvPr/>
        </p:nvSpPr>
        <p:spPr>
          <a:xfrm>
            <a:off x="8170034" y="6157114"/>
            <a:ext cx="829268" cy="253561"/>
          </a:xfrm>
          <a:prstGeom prst="roundRect">
            <a:avLst/>
          </a:prstGeom>
          <a:noFill/>
          <a:ln>
            <a:solidFill>
              <a:srgbClr val="AC9D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글쓰기</a:t>
            </a:r>
          </a:p>
        </p:txBody>
      </p: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11D4A980-DF67-434B-B19C-21FC30CAE582}"/>
              </a:ext>
            </a:extLst>
          </p:cNvPr>
          <p:cNvCxnSpPr>
            <a:cxnSpLocks/>
          </p:cNvCxnSpPr>
          <p:nvPr/>
        </p:nvCxnSpPr>
        <p:spPr>
          <a:xfrm>
            <a:off x="4320732" y="1408506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F60507F8-B249-46B8-A89F-6996EDDD7C66}"/>
              </a:ext>
            </a:extLst>
          </p:cNvPr>
          <p:cNvCxnSpPr>
            <a:cxnSpLocks/>
          </p:cNvCxnSpPr>
          <p:nvPr/>
        </p:nvCxnSpPr>
        <p:spPr>
          <a:xfrm>
            <a:off x="4320732" y="1472900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79C2D8A5-2800-47A7-9435-642A6BEA99FE}"/>
              </a:ext>
            </a:extLst>
          </p:cNvPr>
          <p:cNvCxnSpPr>
            <a:cxnSpLocks/>
          </p:cNvCxnSpPr>
          <p:nvPr/>
        </p:nvCxnSpPr>
        <p:spPr>
          <a:xfrm>
            <a:off x="4320732" y="2000615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81772948-A438-40A0-99C1-046EC754EAC9}"/>
              </a:ext>
            </a:extLst>
          </p:cNvPr>
          <p:cNvCxnSpPr>
            <a:cxnSpLocks/>
          </p:cNvCxnSpPr>
          <p:nvPr/>
        </p:nvCxnSpPr>
        <p:spPr>
          <a:xfrm>
            <a:off x="4320732" y="2065009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7BEF0983-D531-469B-9547-26EE502219BD}"/>
              </a:ext>
            </a:extLst>
          </p:cNvPr>
          <p:cNvCxnSpPr>
            <a:cxnSpLocks/>
          </p:cNvCxnSpPr>
          <p:nvPr/>
        </p:nvCxnSpPr>
        <p:spPr>
          <a:xfrm>
            <a:off x="4480282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5ECD1063-E645-4878-B0B2-558F2AFE998D}"/>
              </a:ext>
            </a:extLst>
          </p:cNvPr>
          <p:cNvCxnSpPr>
            <a:cxnSpLocks/>
          </p:cNvCxnSpPr>
          <p:nvPr/>
        </p:nvCxnSpPr>
        <p:spPr>
          <a:xfrm>
            <a:off x="5088077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E1EC1BA9-77F7-45EC-84CB-341226C74109}"/>
              </a:ext>
            </a:extLst>
          </p:cNvPr>
          <p:cNvCxnSpPr>
            <a:cxnSpLocks/>
          </p:cNvCxnSpPr>
          <p:nvPr/>
        </p:nvCxnSpPr>
        <p:spPr>
          <a:xfrm>
            <a:off x="5558372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313E41FD-FB57-4FFB-A063-036D1C4B3753}"/>
              </a:ext>
            </a:extLst>
          </p:cNvPr>
          <p:cNvSpPr txBox="1"/>
          <p:nvPr/>
        </p:nvSpPr>
        <p:spPr>
          <a:xfrm>
            <a:off x="4498745" y="1441366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83C880F-E7AE-483F-A98A-5890171E5161}"/>
              </a:ext>
            </a:extLst>
          </p:cNvPr>
          <p:cNvSpPr txBox="1"/>
          <p:nvPr/>
        </p:nvSpPr>
        <p:spPr>
          <a:xfrm>
            <a:off x="5098898" y="1443621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B6627521-744C-4E83-9D37-EB13F33F65F3}"/>
              </a:ext>
            </a:extLst>
          </p:cNvPr>
          <p:cNvCxnSpPr>
            <a:cxnSpLocks/>
          </p:cNvCxnSpPr>
          <p:nvPr/>
        </p:nvCxnSpPr>
        <p:spPr>
          <a:xfrm>
            <a:off x="4951570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B3061DC7-838D-415D-A1F1-7B7B0BE96AD1}"/>
              </a:ext>
            </a:extLst>
          </p:cNvPr>
          <p:cNvSpPr txBox="1"/>
          <p:nvPr/>
        </p:nvSpPr>
        <p:spPr>
          <a:xfrm>
            <a:off x="4892320" y="1362832"/>
            <a:ext cx="237109" cy="632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5CB44146-80C0-4433-8431-C64F1FBC4EAB}"/>
              </a:ext>
            </a:extLst>
          </p:cNvPr>
          <p:cNvSpPr/>
          <p:nvPr/>
        </p:nvSpPr>
        <p:spPr>
          <a:xfrm>
            <a:off x="129669" y="376547"/>
            <a:ext cx="1787780" cy="24662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219" name="그림 218">
            <a:extLst>
              <a:ext uri="{FF2B5EF4-FFF2-40B4-BE49-F238E27FC236}">
                <a16:creationId xmlns:a16="http://schemas.microsoft.com/office/drawing/2014/main" id="{42309939-06C8-4A69-ACAF-FAD1C73B84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45" y="401336"/>
            <a:ext cx="150201" cy="197041"/>
          </a:xfrm>
          <a:prstGeom prst="rect">
            <a:avLst/>
          </a:prstGeom>
          <a:ln>
            <a:noFill/>
          </a:ln>
        </p:spPr>
      </p:pic>
      <p:sp>
        <p:nvSpPr>
          <p:cNvPr id="129" name="직사각형 128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 리스트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 리스트의 최근 저장된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개씩 출력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글쓰기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작성으로 이동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게시판 목록</a:t>
            </a:r>
            <a:endParaRPr lang="ko-KR" altLang="en-US" sz="1600" dirty="0"/>
          </a:p>
        </p:txBody>
      </p:sp>
      <p:sp>
        <p:nvSpPr>
          <p:cNvPr id="131" name="직사각형 130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132" name="타원 131"/>
          <p:cNvSpPr/>
          <p:nvPr/>
        </p:nvSpPr>
        <p:spPr>
          <a:xfrm>
            <a:off x="2242893" y="1976858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2133738" y="2155176"/>
            <a:ext cx="7169653" cy="402800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/>
          <p:cNvSpPr/>
          <p:nvPr/>
        </p:nvSpPr>
        <p:spPr>
          <a:xfrm>
            <a:off x="7850638" y="6178528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932152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203554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714145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983706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247535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52058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680237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950885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223843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493310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815181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085715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351665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933930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203879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789908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060442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333373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1016107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A841E2CA-5600-48FF-871F-7D1D68477F2C}"/>
              </a:ext>
            </a:extLst>
          </p:cNvPr>
          <p:cNvCxnSpPr>
            <a:cxnSpLocks/>
          </p:cNvCxnSpPr>
          <p:nvPr/>
        </p:nvCxnSpPr>
        <p:spPr>
          <a:xfrm>
            <a:off x="322194" y="1365232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596BF96E-BA56-4199-9396-2D25683F3881}"/>
              </a:ext>
            </a:extLst>
          </p:cNvPr>
          <p:cNvCxnSpPr>
            <a:cxnSpLocks/>
          </p:cNvCxnSpPr>
          <p:nvPr/>
        </p:nvCxnSpPr>
        <p:spPr>
          <a:xfrm>
            <a:off x="322194" y="1434037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7D49158B-7D8F-41B1-BB9A-311EFFB56851}"/>
              </a:ext>
            </a:extLst>
          </p:cNvPr>
          <p:cNvCxnSpPr>
            <a:cxnSpLocks/>
          </p:cNvCxnSpPr>
          <p:nvPr/>
        </p:nvCxnSpPr>
        <p:spPr>
          <a:xfrm>
            <a:off x="413087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812B2B86-F60F-4A76-9C89-4463040EF5BD}"/>
              </a:ext>
            </a:extLst>
          </p:cNvPr>
          <p:cNvCxnSpPr>
            <a:cxnSpLocks/>
          </p:cNvCxnSpPr>
          <p:nvPr/>
        </p:nvCxnSpPr>
        <p:spPr>
          <a:xfrm>
            <a:off x="694822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0D9B8819-9EC3-4378-9678-14F95FABF295}"/>
              </a:ext>
            </a:extLst>
          </p:cNvPr>
          <p:cNvCxnSpPr>
            <a:cxnSpLocks/>
          </p:cNvCxnSpPr>
          <p:nvPr/>
        </p:nvCxnSpPr>
        <p:spPr>
          <a:xfrm>
            <a:off x="971131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D273978B-443A-42C8-A449-274B1800EBC9}"/>
              </a:ext>
            </a:extLst>
          </p:cNvPr>
          <p:cNvCxnSpPr>
            <a:cxnSpLocks/>
          </p:cNvCxnSpPr>
          <p:nvPr/>
        </p:nvCxnSpPr>
        <p:spPr>
          <a:xfrm>
            <a:off x="1243361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8652F3E-3B47-485B-A74E-1A7B3D957916}"/>
              </a:ext>
            </a:extLst>
          </p:cNvPr>
          <p:cNvCxnSpPr>
            <a:cxnSpLocks/>
          </p:cNvCxnSpPr>
          <p:nvPr/>
        </p:nvCxnSpPr>
        <p:spPr>
          <a:xfrm>
            <a:off x="1512354" y="143149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B1A793D1-D262-4F0F-9B22-949EFE43C037}"/>
              </a:ext>
            </a:extLst>
          </p:cNvPr>
          <p:cNvCxnSpPr>
            <a:cxnSpLocks/>
          </p:cNvCxnSpPr>
          <p:nvPr/>
        </p:nvCxnSpPr>
        <p:spPr>
          <a:xfrm>
            <a:off x="1785617" y="143149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2525A988-8EF4-4AB6-B3FF-F7C6FBC92B89}"/>
              </a:ext>
            </a:extLst>
          </p:cNvPr>
          <p:cNvCxnSpPr>
            <a:cxnSpLocks/>
          </p:cNvCxnSpPr>
          <p:nvPr/>
        </p:nvCxnSpPr>
        <p:spPr>
          <a:xfrm>
            <a:off x="2055525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E372233-2622-4DD5-96C8-D0AB79E6DAF1}"/>
              </a:ext>
            </a:extLst>
          </p:cNvPr>
          <p:cNvCxnSpPr>
            <a:cxnSpLocks/>
          </p:cNvCxnSpPr>
          <p:nvPr/>
        </p:nvCxnSpPr>
        <p:spPr>
          <a:xfrm>
            <a:off x="322864" y="1827507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7F71C77C-10B3-4F29-8DE8-FE496AEF9144}"/>
              </a:ext>
            </a:extLst>
          </p:cNvPr>
          <p:cNvCxnSpPr>
            <a:cxnSpLocks/>
          </p:cNvCxnSpPr>
          <p:nvPr/>
        </p:nvCxnSpPr>
        <p:spPr>
          <a:xfrm>
            <a:off x="413757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BB556EBF-4EB9-414E-A517-19210BF777C6}"/>
              </a:ext>
            </a:extLst>
          </p:cNvPr>
          <p:cNvCxnSpPr>
            <a:cxnSpLocks/>
          </p:cNvCxnSpPr>
          <p:nvPr/>
        </p:nvCxnSpPr>
        <p:spPr>
          <a:xfrm>
            <a:off x="694822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8AC10FE2-EC81-4D84-B57C-26CB84140769}"/>
              </a:ext>
            </a:extLst>
          </p:cNvPr>
          <p:cNvCxnSpPr>
            <a:cxnSpLocks/>
          </p:cNvCxnSpPr>
          <p:nvPr/>
        </p:nvCxnSpPr>
        <p:spPr>
          <a:xfrm>
            <a:off x="971801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DB5B19A4-5A3B-46DA-83E0-D3F92BBDAEAD}"/>
              </a:ext>
            </a:extLst>
          </p:cNvPr>
          <p:cNvCxnSpPr>
            <a:cxnSpLocks/>
          </p:cNvCxnSpPr>
          <p:nvPr/>
        </p:nvCxnSpPr>
        <p:spPr>
          <a:xfrm>
            <a:off x="1244031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7737F039-5617-4D47-80A8-5696E1AE13AB}"/>
              </a:ext>
            </a:extLst>
          </p:cNvPr>
          <p:cNvCxnSpPr>
            <a:cxnSpLocks/>
          </p:cNvCxnSpPr>
          <p:nvPr/>
        </p:nvCxnSpPr>
        <p:spPr>
          <a:xfrm>
            <a:off x="1513024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4A0C2C28-718A-402B-9FFF-DBB65580710F}"/>
              </a:ext>
            </a:extLst>
          </p:cNvPr>
          <p:cNvCxnSpPr>
            <a:cxnSpLocks/>
          </p:cNvCxnSpPr>
          <p:nvPr/>
        </p:nvCxnSpPr>
        <p:spPr>
          <a:xfrm>
            <a:off x="1786286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9E3658DB-7F45-4865-A239-7CA861E6EE74}"/>
              </a:ext>
            </a:extLst>
          </p:cNvPr>
          <p:cNvCxnSpPr>
            <a:cxnSpLocks/>
          </p:cNvCxnSpPr>
          <p:nvPr/>
        </p:nvCxnSpPr>
        <p:spPr>
          <a:xfrm>
            <a:off x="2055525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FA99F101-EC48-481A-AA66-DBF4D0862B76}"/>
              </a:ext>
            </a:extLst>
          </p:cNvPr>
          <p:cNvCxnSpPr>
            <a:cxnSpLocks/>
          </p:cNvCxnSpPr>
          <p:nvPr/>
        </p:nvCxnSpPr>
        <p:spPr>
          <a:xfrm>
            <a:off x="307885" y="2155180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FFB1A88B-8042-4E7D-9EBA-5A55AEE60524}"/>
              </a:ext>
            </a:extLst>
          </p:cNvPr>
          <p:cNvCxnSpPr>
            <a:cxnSpLocks/>
          </p:cNvCxnSpPr>
          <p:nvPr/>
        </p:nvCxnSpPr>
        <p:spPr>
          <a:xfrm>
            <a:off x="307885" y="2219575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CAAB7A4-BA58-4086-B847-EF96F781D97D}"/>
              </a:ext>
            </a:extLst>
          </p:cNvPr>
          <p:cNvSpPr txBox="1"/>
          <p:nvPr/>
        </p:nvSpPr>
        <p:spPr>
          <a:xfrm flipH="1">
            <a:off x="391516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43CF8E6-B795-4132-89F7-B43BFB8CF6A4}"/>
              </a:ext>
            </a:extLst>
          </p:cNvPr>
          <p:cNvCxnSpPr>
            <a:cxnSpLocks/>
          </p:cNvCxnSpPr>
          <p:nvPr/>
        </p:nvCxnSpPr>
        <p:spPr>
          <a:xfrm>
            <a:off x="322194" y="1756791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97129036-3DC3-4B03-8B68-BD8ABC3C9AC4}"/>
              </a:ext>
            </a:extLst>
          </p:cNvPr>
          <p:cNvSpPr txBox="1"/>
          <p:nvPr/>
        </p:nvSpPr>
        <p:spPr>
          <a:xfrm flipH="1">
            <a:off x="681324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D74BDBA-476F-45E8-BB99-0C9930517177}"/>
              </a:ext>
            </a:extLst>
          </p:cNvPr>
          <p:cNvSpPr txBox="1"/>
          <p:nvPr/>
        </p:nvSpPr>
        <p:spPr>
          <a:xfrm flipH="1">
            <a:off x="1216687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CF4E377-DAAC-40A9-93CD-682A882DC060}"/>
              </a:ext>
            </a:extLst>
          </p:cNvPr>
          <p:cNvSpPr txBox="1"/>
          <p:nvPr/>
        </p:nvSpPr>
        <p:spPr>
          <a:xfrm flipH="1">
            <a:off x="1482811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14AA24E-3075-4F8B-A5E1-C70DFE2DFD40}"/>
              </a:ext>
            </a:extLst>
          </p:cNvPr>
          <p:cNvSpPr txBox="1"/>
          <p:nvPr/>
        </p:nvSpPr>
        <p:spPr>
          <a:xfrm flipH="1">
            <a:off x="391516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71C4F5C-921C-4A1B-90BE-9DA9154AF7A1}"/>
              </a:ext>
            </a:extLst>
          </p:cNvPr>
          <p:cNvSpPr txBox="1"/>
          <p:nvPr/>
        </p:nvSpPr>
        <p:spPr>
          <a:xfrm flipH="1">
            <a:off x="1763707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B0DA843-C2C9-4FD1-BED2-17DBE7F28C2F}"/>
              </a:ext>
            </a:extLst>
          </p:cNvPr>
          <p:cNvSpPr txBox="1"/>
          <p:nvPr/>
        </p:nvSpPr>
        <p:spPr>
          <a:xfrm flipH="1">
            <a:off x="675480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DFB6D64-E08A-418A-8178-44D98FFFDEFC}"/>
              </a:ext>
            </a:extLst>
          </p:cNvPr>
          <p:cNvSpPr txBox="1"/>
          <p:nvPr/>
        </p:nvSpPr>
        <p:spPr>
          <a:xfrm flipH="1">
            <a:off x="939453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18B151C-5EE0-4E98-9D28-33A30609B466}"/>
              </a:ext>
            </a:extLst>
          </p:cNvPr>
          <p:cNvSpPr txBox="1"/>
          <p:nvPr/>
        </p:nvSpPr>
        <p:spPr>
          <a:xfrm flipH="1">
            <a:off x="1492544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122" name="원호 121">
            <a:extLst>
              <a:ext uri="{FF2B5EF4-FFF2-40B4-BE49-F238E27FC236}">
                <a16:creationId xmlns:a16="http://schemas.microsoft.com/office/drawing/2014/main" id="{1B8B7E04-8CEA-412F-AF42-FE78499AF029}"/>
              </a:ext>
            </a:extLst>
          </p:cNvPr>
          <p:cNvSpPr/>
          <p:nvPr/>
        </p:nvSpPr>
        <p:spPr>
          <a:xfrm>
            <a:off x="142958" y="917521"/>
            <a:ext cx="572351" cy="605921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3" name="원호 122">
            <a:extLst>
              <a:ext uri="{FF2B5EF4-FFF2-40B4-BE49-F238E27FC236}">
                <a16:creationId xmlns:a16="http://schemas.microsoft.com/office/drawing/2014/main" id="{6AA5E23D-70D0-49E3-B73C-D6B6CB83D8E5}"/>
              </a:ext>
            </a:extLst>
          </p:cNvPr>
          <p:cNvSpPr/>
          <p:nvPr/>
        </p:nvSpPr>
        <p:spPr>
          <a:xfrm>
            <a:off x="62160" y="870612"/>
            <a:ext cx="660970" cy="699737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4" name="그림 123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9B0C4EDE-C4F9-4A0C-B8C5-133943FA13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4" y="1045092"/>
            <a:ext cx="295667" cy="339742"/>
          </a:xfrm>
          <a:prstGeom prst="rect">
            <a:avLst/>
          </a:prstGeom>
        </p:spPr>
      </p:pic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9D73465F-4201-41BE-BDD2-20AFE296B121}"/>
              </a:ext>
            </a:extLst>
          </p:cNvPr>
          <p:cNvSpPr/>
          <p:nvPr/>
        </p:nvSpPr>
        <p:spPr>
          <a:xfrm>
            <a:off x="2358037" y="6600252"/>
            <a:ext cx="5375754" cy="23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048E51D-4F1D-4EE3-BA80-D5034CD46FEE}"/>
              </a:ext>
            </a:extLst>
          </p:cNvPr>
          <p:cNvSpPr/>
          <p:nvPr/>
        </p:nvSpPr>
        <p:spPr>
          <a:xfrm>
            <a:off x="3824022" y="2745986"/>
            <a:ext cx="3909768" cy="271176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 제목을 작성해 주세요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505EB2B-F9FD-4D59-B2E7-7787276341FA}"/>
              </a:ext>
            </a:extLst>
          </p:cNvPr>
          <p:cNvSpPr/>
          <p:nvPr/>
        </p:nvSpPr>
        <p:spPr>
          <a:xfrm>
            <a:off x="2823306" y="3322928"/>
            <a:ext cx="4910485" cy="1993043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정말 만들기 너무 힘들어요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b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좀 쉽게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만들수는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없을까요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???</a:t>
            </a:r>
            <a:b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Ppt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싫어요 </a:t>
            </a:r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싫어요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E941229B-007A-4DEF-8D06-0739CC28BFE7}"/>
              </a:ext>
            </a:extLst>
          </p:cNvPr>
          <p:cNvSpPr/>
          <p:nvPr/>
        </p:nvSpPr>
        <p:spPr>
          <a:xfrm>
            <a:off x="2823306" y="5551544"/>
            <a:ext cx="962364" cy="2711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파일첨부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E21F27EF-0F0C-4EED-8E66-CEB96738EAB7}"/>
              </a:ext>
            </a:extLst>
          </p:cNvPr>
          <p:cNvSpPr/>
          <p:nvPr/>
        </p:nvSpPr>
        <p:spPr>
          <a:xfrm>
            <a:off x="3707803" y="5551544"/>
            <a:ext cx="2146495" cy="271178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파일명</a:t>
            </a: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CE3A9585-14EB-4C5C-91FC-21AEBF322FD1}"/>
              </a:ext>
            </a:extLst>
          </p:cNvPr>
          <p:cNvSpPr/>
          <p:nvPr/>
        </p:nvSpPr>
        <p:spPr>
          <a:xfrm>
            <a:off x="6009929" y="5551544"/>
            <a:ext cx="785687" cy="271178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</a:t>
            </a: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F6A7DE2E-81A8-4DB4-ABE8-F5005E3DCBD7}"/>
              </a:ext>
            </a:extLst>
          </p:cNvPr>
          <p:cNvSpPr/>
          <p:nvPr/>
        </p:nvSpPr>
        <p:spPr>
          <a:xfrm>
            <a:off x="2823305" y="2741998"/>
            <a:ext cx="803470" cy="27117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글제목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CBB3DC2F-4515-47DC-8EC2-A6216572E96E}"/>
              </a:ext>
            </a:extLst>
          </p:cNvPr>
          <p:cNvCxnSpPr>
            <a:cxnSpLocks/>
          </p:cNvCxnSpPr>
          <p:nvPr/>
        </p:nvCxnSpPr>
        <p:spPr>
          <a:xfrm>
            <a:off x="4320732" y="1408506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5C1BACF4-DE77-4FDA-AB01-3ED9496EE60F}"/>
              </a:ext>
            </a:extLst>
          </p:cNvPr>
          <p:cNvCxnSpPr>
            <a:cxnSpLocks/>
          </p:cNvCxnSpPr>
          <p:nvPr/>
        </p:nvCxnSpPr>
        <p:spPr>
          <a:xfrm>
            <a:off x="4320732" y="1472900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3C995C42-0DCB-4C6A-A8E7-E49C8DA10811}"/>
              </a:ext>
            </a:extLst>
          </p:cNvPr>
          <p:cNvCxnSpPr>
            <a:cxnSpLocks/>
          </p:cNvCxnSpPr>
          <p:nvPr/>
        </p:nvCxnSpPr>
        <p:spPr>
          <a:xfrm>
            <a:off x="4320732" y="2000615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55A7AEF0-1931-4371-B5CB-06DCD4F2DA35}"/>
              </a:ext>
            </a:extLst>
          </p:cNvPr>
          <p:cNvCxnSpPr>
            <a:cxnSpLocks/>
          </p:cNvCxnSpPr>
          <p:nvPr/>
        </p:nvCxnSpPr>
        <p:spPr>
          <a:xfrm>
            <a:off x="4320732" y="2065009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F4620FE5-7391-4963-85FD-EB6F6189F55F}"/>
              </a:ext>
            </a:extLst>
          </p:cNvPr>
          <p:cNvCxnSpPr>
            <a:cxnSpLocks/>
          </p:cNvCxnSpPr>
          <p:nvPr/>
        </p:nvCxnSpPr>
        <p:spPr>
          <a:xfrm>
            <a:off x="4480282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1B5C44DE-9E11-4BF3-8517-A1ED7F296D30}"/>
              </a:ext>
            </a:extLst>
          </p:cNvPr>
          <p:cNvCxnSpPr>
            <a:cxnSpLocks/>
          </p:cNvCxnSpPr>
          <p:nvPr/>
        </p:nvCxnSpPr>
        <p:spPr>
          <a:xfrm>
            <a:off x="5088077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B1BF8C70-CF13-4554-95D9-40B8E63751D4}"/>
              </a:ext>
            </a:extLst>
          </p:cNvPr>
          <p:cNvCxnSpPr>
            <a:cxnSpLocks/>
          </p:cNvCxnSpPr>
          <p:nvPr/>
        </p:nvCxnSpPr>
        <p:spPr>
          <a:xfrm>
            <a:off x="5558372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F482D99D-6E65-4975-B017-DA8F4E490177}"/>
              </a:ext>
            </a:extLst>
          </p:cNvPr>
          <p:cNvSpPr txBox="1"/>
          <p:nvPr/>
        </p:nvSpPr>
        <p:spPr>
          <a:xfrm>
            <a:off x="4498745" y="1441366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F0D0853-77E9-4312-A99E-685018637BE3}"/>
              </a:ext>
            </a:extLst>
          </p:cNvPr>
          <p:cNvSpPr txBox="1"/>
          <p:nvPr/>
        </p:nvSpPr>
        <p:spPr>
          <a:xfrm>
            <a:off x="5098898" y="1443621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C8604905-5BD8-4DAA-9C48-ADA916DBE035}"/>
              </a:ext>
            </a:extLst>
          </p:cNvPr>
          <p:cNvCxnSpPr>
            <a:cxnSpLocks/>
          </p:cNvCxnSpPr>
          <p:nvPr/>
        </p:nvCxnSpPr>
        <p:spPr>
          <a:xfrm>
            <a:off x="4951570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59BF96F8-F857-48F2-ACDF-4D59DCBE9686}"/>
              </a:ext>
            </a:extLst>
          </p:cNvPr>
          <p:cNvSpPr txBox="1"/>
          <p:nvPr/>
        </p:nvSpPr>
        <p:spPr>
          <a:xfrm>
            <a:off x="4892320" y="1362832"/>
            <a:ext cx="237109" cy="632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01808C0F-D851-4141-92DB-52510919FD9E}"/>
              </a:ext>
            </a:extLst>
          </p:cNvPr>
          <p:cNvSpPr/>
          <p:nvPr/>
        </p:nvSpPr>
        <p:spPr>
          <a:xfrm>
            <a:off x="129669" y="376547"/>
            <a:ext cx="1787780" cy="24662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165" name="그림 164">
            <a:extLst>
              <a:ext uri="{FF2B5EF4-FFF2-40B4-BE49-F238E27FC236}">
                <a16:creationId xmlns:a16="http://schemas.microsoft.com/office/drawing/2014/main" id="{1FC79810-B81C-4EF5-BCF3-D5E734F52A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45" y="401336"/>
            <a:ext cx="150201" cy="197041"/>
          </a:xfrm>
          <a:prstGeom prst="rect">
            <a:avLst/>
          </a:prstGeom>
          <a:ln>
            <a:noFill/>
          </a:ln>
        </p:spPr>
      </p:pic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9BE0CECC-B3B8-4548-8478-2CE2708A3725}"/>
              </a:ext>
            </a:extLst>
          </p:cNvPr>
          <p:cNvSpPr/>
          <p:nvPr/>
        </p:nvSpPr>
        <p:spPr>
          <a:xfrm>
            <a:off x="9119931" y="358981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2272D4DC-0A22-4E5B-B390-D0C2752F31AA}"/>
              </a:ext>
            </a:extLst>
          </p:cNvPr>
          <p:cNvSpPr/>
          <p:nvPr/>
        </p:nvSpPr>
        <p:spPr>
          <a:xfrm>
            <a:off x="8194756" y="358981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AE604277-FE93-4EDD-924C-0555DD8B839D}"/>
              </a:ext>
            </a:extLst>
          </p:cNvPr>
          <p:cNvSpPr/>
          <p:nvPr/>
        </p:nvSpPr>
        <p:spPr>
          <a:xfrm>
            <a:off x="7269581" y="358981"/>
            <a:ext cx="842229" cy="246621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TESTER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파일첨부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파일 등을 첨부가능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 리스트에 추가되며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 목록으로 이동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취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소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저장 없이 게시판 목록으로 이동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 smtClean="0"/>
              <a:t>게시글</a:t>
            </a:r>
            <a:r>
              <a:rPr lang="ko-KR" altLang="en-US" sz="1600" dirty="0" smtClean="0"/>
              <a:t> 작성</a:t>
            </a:r>
            <a:endParaRPr lang="ko-KR" altLang="en-US" sz="1600" dirty="0"/>
          </a:p>
        </p:txBody>
      </p:sp>
      <p:sp>
        <p:nvSpPr>
          <p:cNvPr id="78" name="직사각형 77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80" name="사각형: 둥근 모서리 150">
            <a:extLst>
              <a:ext uri="{FF2B5EF4-FFF2-40B4-BE49-F238E27FC236}">
                <a16:creationId xmlns:a16="http://schemas.microsoft.com/office/drawing/2014/main" id="{CE3A9585-14EB-4C5C-91FC-21AEBF322FD1}"/>
              </a:ext>
            </a:extLst>
          </p:cNvPr>
          <p:cNvSpPr/>
          <p:nvPr/>
        </p:nvSpPr>
        <p:spPr>
          <a:xfrm>
            <a:off x="6875394" y="5561331"/>
            <a:ext cx="785687" cy="271178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</a:t>
            </a:r>
          </a:p>
        </p:txBody>
      </p:sp>
      <p:sp>
        <p:nvSpPr>
          <p:cNvPr id="81" name="타원 80"/>
          <p:cNvSpPr/>
          <p:nvPr/>
        </p:nvSpPr>
        <p:spPr>
          <a:xfrm>
            <a:off x="5805551" y="5315971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6717448" y="5315971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2711184" y="5315971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242545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513947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102453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294099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55792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830981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99063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261278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534236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803703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1125574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39610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662058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244323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514272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1100301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37083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643766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1634602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A5519F47-13F7-4C60-AEF2-F8D460127A1B}"/>
              </a:ext>
            </a:extLst>
          </p:cNvPr>
          <p:cNvCxnSpPr>
            <a:cxnSpLocks/>
          </p:cNvCxnSpPr>
          <p:nvPr/>
        </p:nvCxnSpPr>
        <p:spPr>
          <a:xfrm>
            <a:off x="330583" y="1356843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C536E839-46FF-49C9-A70D-DDF0727997A3}"/>
              </a:ext>
            </a:extLst>
          </p:cNvPr>
          <p:cNvCxnSpPr>
            <a:cxnSpLocks/>
          </p:cNvCxnSpPr>
          <p:nvPr/>
        </p:nvCxnSpPr>
        <p:spPr>
          <a:xfrm>
            <a:off x="330583" y="1425648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29746AC0-1700-4830-B95C-BE3A86B1D2FE}"/>
              </a:ext>
            </a:extLst>
          </p:cNvPr>
          <p:cNvCxnSpPr>
            <a:cxnSpLocks/>
          </p:cNvCxnSpPr>
          <p:nvPr/>
        </p:nvCxnSpPr>
        <p:spPr>
          <a:xfrm>
            <a:off x="421476" y="142123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1831F4BA-97D4-4B15-B259-4C5B2CC79014}"/>
              </a:ext>
            </a:extLst>
          </p:cNvPr>
          <p:cNvCxnSpPr>
            <a:cxnSpLocks/>
          </p:cNvCxnSpPr>
          <p:nvPr/>
        </p:nvCxnSpPr>
        <p:spPr>
          <a:xfrm>
            <a:off x="703211" y="142123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6E77A7DF-4AEC-44C0-B414-5286FD3324A3}"/>
              </a:ext>
            </a:extLst>
          </p:cNvPr>
          <p:cNvCxnSpPr>
            <a:cxnSpLocks/>
          </p:cNvCxnSpPr>
          <p:nvPr/>
        </p:nvCxnSpPr>
        <p:spPr>
          <a:xfrm>
            <a:off x="979520" y="142123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B169E496-5731-4EBC-84A5-CEF8218F36C0}"/>
              </a:ext>
            </a:extLst>
          </p:cNvPr>
          <p:cNvCxnSpPr>
            <a:cxnSpLocks/>
          </p:cNvCxnSpPr>
          <p:nvPr/>
        </p:nvCxnSpPr>
        <p:spPr>
          <a:xfrm>
            <a:off x="1251750" y="142123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A1ADA31C-1964-4DB1-93A9-677C897CFC94}"/>
              </a:ext>
            </a:extLst>
          </p:cNvPr>
          <p:cNvCxnSpPr>
            <a:cxnSpLocks/>
          </p:cNvCxnSpPr>
          <p:nvPr/>
        </p:nvCxnSpPr>
        <p:spPr>
          <a:xfrm>
            <a:off x="1520743" y="142311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1E9EBF21-F784-4FF2-9729-A9C5971C3143}"/>
              </a:ext>
            </a:extLst>
          </p:cNvPr>
          <p:cNvCxnSpPr>
            <a:cxnSpLocks/>
          </p:cNvCxnSpPr>
          <p:nvPr/>
        </p:nvCxnSpPr>
        <p:spPr>
          <a:xfrm>
            <a:off x="1794006" y="142311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8FE1B6AE-4AD0-47B7-A075-0E9EE0A33A8F}"/>
              </a:ext>
            </a:extLst>
          </p:cNvPr>
          <p:cNvCxnSpPr>
            <a:cxnSpLocks/>
          </p:cNvCxnSpPr>
          <p:nvPr/>
        </p:nvCxnSpPr>
        <p:spPr>
          <a:xfrm>
            <a:off x="2063914" y="142123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B0287927-C044-40C6-B289-A89F0A06782E}"/>
              </a:ext>
            </a:extLst>
          </p:cNvPr>
          <p:cNvCxnSpPr>
            <a:cxnSpLocks/>
          </p:cNvCxnSpPr>
          <p:nvPr/>
        </p:nvCxnSpPr>
        <p:spPr>
          <a:xfrm>
            <a:off x="331253" y="1819118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3EF20A28-6E0A-4B81-A270-80183BFF0D46}"/>
              </a:ext>
            </a:extLst>
          </p:cNvPr>
          <p:cNvCxnSpPr>
            <a:cxnSpLocks/>
          </p:cNvCxnSpPr>
          <p:nvPr/>
        </p:nvCxnSpPr>
        <p:spPr>
          <a:xfrm>
            <a:off x="422146" y="181911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69039971-1277-4E0D-B462-65AB24996188}"/>
              </a:ext>
            </a:extLst>
          </p:cNvPr>
          <p:cNvCxnSpPr>
            <a:cxnSpLocks/>
          </p:cNvCxnSpPr>
          <p:nvPr/>
        </p:nvCxnSpPr>
        <p:spPr>
          <a:xfrm>
            <a:off x="703211" y="181911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7AD34AC4-6EA9-4599-AE72-34D23674CE2A}"/>
              </a:ext>
            </a:extLst>
          </p:cNvPr>
          <p:cNvCxnSpPr>
            <a:cxnSpLocks/>
          </p:cNvCxnSpPr>
          <p:nvPr/>
        </p:nvCxnSpPr>
        <p:spPr>
          <a:xfrm>
            <a:off x="980190" y="181911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3D58747B-5A28-4495-AA44-EC7AF3F3A09E}"/>
              </a:ext>
            </a:extLst>
          </p:cNvPr>
          <p:cNvCxnSpPr>
            <a:cxnSpLocks/>
          </p:cNvCxnSpPr>
          <p:nvPr/>
        </p:nvCxnSpPr>
        <p:spPr>
          <a:xfrm>
            <a:off x="1252420" y="181911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1F6DF074-A309-4B14-935A-ABEC81C8DB51}"/>
              </a:ext>
            </a:extLst>
          </p:cNvPr>
          <p:cNvCxnSpPr>
            <a:cxnSpLocks/>
          </p:cNvCxnSpPr>
          <p:nvPr/>
        </p:nvCxnSpPr>
        <p:spPr>
          <a:xfrm>
            <a:off x="1521413" y="1820991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D2DE4134-91C6-4E97-A9ED-D4D14C50DF77}"/>
              </a:ext>
            </a:extLst>
          </p:cNvPr>
          <p:cNvCxnSpPr>
            <a:cxnSpLocks/>
          </p:cNvCxnSpPr>
          <p:nvPr/>
        </p:nvCxnSpPr>
        <p:spPr>
          <a:xfrm>
            <a:off x="1794675" y="1820991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ECBEA19-2EFF-4DB6-9FA9-DD4693977898}"/>
              </a:ext>
            </a:extLst>
          </p:cNvPr>
          <p:cNvCxnSpPr>
            <a:cxnSpLocks/>
          </p:cNvCxnSpPr>
          <p:nvPr/>
        </p:nvCxnSpPr>
        <p:spPr>
          <a:xfrm>
            <a:off x="2063914" y="1820991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239F8777-3FE5-4A4D-9C43-3CDB3F86A23C}"/>
              </a:ext>
            </a:extLst>
          </p:cNvPr>
          <p:cNvCxnSpPr>
            <a:cxnSpLocks/>
          </p:cNvCxnSpPr>
          <p:nvPr/>
        </p:nvCxnSpPr>
        <p:spPr>
          <a:xfrm>
            <a:off x="316274" y="2146791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68FB98CE-DE44-4AAD-A162-80A17996AB06}"/>
              </a:ext>
            </a:extLst>
          </p:cNvPr>
          <p:cNvCxnSpPr>
            <a:cxnSpLocks/>
          </p:cNvCxnSpPr>
          <p:nvPr/>
        </p:nvCxnSpPr>
        <p:spPr>
          <a:xfrm>
            <a:off x="316274" y="2211186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E58523C6-B8F9-4525-8C2E-EEFDC42653C9}"/>
              </a:ext>
            </a:extLst>
          </p:cNvPr>
          <p:cNvSpPr txBox="1"/>
          <p:nvPr/>
        </p:nvSpPr>
        <p:spPr>
          <a:xfrm flipH="1">
            <a:off x="399905" y="1406571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5F831467-286D-4D70-BFA3-0D2D5087B243}"/>
              </a:ext>
            </a:extLst>
          </p:cNvPr>
          <p:cNvCxnSpPr>
            <a:cxnSpLocks/>
          </p:cNvCxnSpPr>
          <p:nvPr/>
        </p:nvCxnSpPr>
        <p:spPr>
          <a:xfrm>
            <a:off x="330583" y="1748402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08A4B7CA-BDEA-4A1D-B252-E1A8972942FE}"/>
              </a:ext>
            </a:extLst>
          </p:cNvPr>
          <p:cNvSpPr txBox="1"/>
          <p:nvPr/>
        </p:nvSpPr>
        <p:spPr>
          <a:xfrm flipH="1">
            <a:off x="689713" y="1406571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F310172-AD2B-4192-AE92-3804C2DD4DC9}"/>
              </a:ext>
            </a:extLst>
          </p:cNvPr>
          <p:cNvSpPr txBox="1"/>
          <p:nvPr/>
        </p:nvSpPr>
        <p:spPr>
          <a:xfrm flipH="1">
            <a:off x="1225076" y="1406571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B7F20DC-BAA9-42F3-A842-4AA4AEBCB584}"/>
              </a:ext>
            </a:extLst>
          </p:cNvPr>
          <p:cNvSpPr txBox="1"/>
          <p:nvPr/>
        </p:nvSpPr>
        <p:spPr>
          <a:xfrm flipH="1">
            <a:off x="1491200" y="1406571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973F739-A2B5-4037-8D31-A6B3BBA616AD}"/>
              </a:ext>
            </a:extLst>
          </p:cNvPr>
          <p:cNvSpPr txBox="1"/>
          <p:nvPr/>
        </p:nvSpPr>
        <p:spPr>
          <a:xfrm flipH="1">
            <a:off x="399905" y="1810929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4C78D12-1CE9-4BEC-9CCA-F2D3927E65C9}"/>
              </a:ext>
            </a:extLst>
          </p:cNvPr>
          <p:cNvSpPr txBox="1"/>
          <p:nvPr/>
        </p:nvSpPr>
        <p:spPr>
          <a:xfrm flipH="1">
            <a:off x="1772096" y="1810929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611D914-4C01-456E-8139-76C963FEBB1B}"/>
              </a:ext>
            </a:extLst>
          </p:cNvPr>
          <p:cNvSpPr txBox="1"/>
          <p:nvPr/>
        </p:nvSpPr>
        <p:spPr>
          <a:xfrm flipH="1">
            <a:off x="683869" y="1810929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F56985D-4915-43BC-BC3E-1BBDDC8E45AA}"/>
              </a:ext>
            </a:extLst>
          </p:cNvPr>
          <p:cNvSpPr txBox="1"/>
          <p:nvPr/>
        </p:nvSpPr>
        <p:spPr>
          <a:xfrm flipH="1">
            <a:off x="947842" y="1810929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EFE7368-B8FC-481D-9067-214111878561}"/>
              </a:ext>
            </a:extLst>
          </p:cNvPr>
          <p:cNvSpPr txBox="1"/>
          <p:nvPr/>
        </p:nvSpPr>
        <p:spPr>
          <a:xfrm flipH="1">
            <a:off x="1500933" y="1810929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123" name="원호 122">
            <a:extLst>
              <a:ext uri="{FF2B5EF4-FFF2-40B4-BE49-F238E27FC236}">
                <a16:creationId xmlns:a16="http://schemas.microsoft.com/office/drawing/2014/main" id="{66A09F8B-0515-442C-AC5D-154A90396DEC}"/>
              </a:ext>
            </a:extLst>
          </p:cNvPr>
          <p:cNvSpPr/>
          <p:nvPr/>
        </p:nvSpPr>
        <p:spPr>
          <a:xfrm>
            <a:off x="151347" y="909132"/>
            <a:ext cx="572351" cy="605921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4" name="원호 123">
            <a:extLst>
              <a:ext uri="{FF2B5EF4-FFF2-40B4-BE49-F238E27FC236}">
                <a16:creationId xmlns:a16="http://schemas.microsoft.com/office/drawing/2014/main" id="{B21B1534-AAC5-4585-8E50-CC64E35EE66B}"/>
              </a:ext>
            </a:extLst>
          </p:cNvPr>
          <p:cNvSpPr/>
          <p:nvPr/>
        </p:nvSpPr>
        <p:spPr>
          <a:xfrm>
            <a:off x="70549" y="862223"/>
            <a:ext cx="660970" cy="699737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5" name="그림 124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E83BD9D0-7555-4A16-AA83-17DE0E12DC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43" y="1036703"/>
            <a:ext cx="295667" cy="339742"/>
          </a:xfrm>
          <a:prstGeom prst="rect">
            <a:avLst/>
          </a:prstGeom>
        </p:spPr>
      </p:pic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E22B7C0-CF7F-4743-87B7-484D969CB5AC}"/>
              </a:ext>
            </a:extLst>
          </p:cNvPr>
          <p:cNvSpPr/>
          <p:nvPr/>
        </p:nvSpPr>
        <p:spPr>
          <a:xfrm>
            <a:off x="2366426" y="6591863"/>
            <a:ext cx="5375754" cy="23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665279DA-C82C-41EF-B571-D8C07405C1C7}"/>
              </a:ext>
            </a:extLst>
          </p:cNvPr>
          <p:cNvSpPr/>
          <p:nvPr/>
        </p:nvSpPr>
        <p:spPr>
          <a:xfrm>
            <a:off x="2863042" y="2970441"/>
            <a:ext cx="4910485" cy="664330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원본글이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나타납니다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B08F88AA-AD67-4106-8107-AC58DC84B363}"/>
              </a:ext>
            </a:extLst>
          </p:cNvPr>
          <p:cNvSpPr/>
          <p:nvPr/>
        </p:nvSpPr>
        <p:spPr>
          <a:xfrm>
            <a:off x="5988029" y="2693227"/>
            <a:ext cx="803470" cy="27117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최수빈</a:t>
            </a: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DDAEF8BE-463C-4186-A4FB-C8150D99D613}"/>
              </a:ext>
            </a:extLst>
          </p:cNvPr>
          <p:cNvSpPr/>
          <p:nvPr/>
        </p:nvSpPr>
        <p:spPr>
          <a:xfrm>
            <a:off x="3832411" y="2385633"/>
            <a:ext cx="3909768" cy="271176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원래 제목이 보여집니다</a:t>
            </a: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22FC13D2-2BD5-4F0A-92D9-C1EEE5F9D7CA}"/>
              </a:ext>
            </a:extLst>
          </p:cNvPr>
          <p:cNvSpPr/>
          <p:nvPr/>
        </p:nvSpPr>
        <p:spPr>
          <a:xfrm>
            <a:off x="2831694" y="2381645"/>
            <a:ext cx="803470" cy="27117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글제목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120E9924-3FC0-4C95-946B-8939CC771D94}"/>
              </a:ext>
            </a:extLst>
          </p:cNvPr>
          <p:cNvSpPr/>
          <p:nvPr/>
        </p:nvSpPr>
        <p:spPr>
          <a:xfrm>
            <a:off x="6631960" y="2693227"/>
            <a:ext cx="1110219" cy="27117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2022-02-15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4C4C9361-E421-4080-B688-34B6926A497B}"/>
              </a:ext>
            </a:extLst>
          </p:cNvPr>
          <p:cNvCxnSpPr>
            <a:cxnSpLocks/>
          </p:cNvCxnSpPr>
          <p:nvPr/>
        </p:nvCxnSpPr>
        <p:spPr>
          <a:xfrm>
            <a:off x="4329121" y="1400117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86D0CA5F-FAFF-47BA-9420-80BD3748F59E}"/>
              </a:ext>
            </a:extLst>
          </p:cNvPr>
          <p:cNvCxnSpPr>
            <a:cxnSpLocks/>
          </p:cNvCxnSpPr>
          <p:nvPr/>
        </p:nvCxnSpPr>
        <p:spPr>
          <a:xfrm>
            <a:off x="4329121" y="1464511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BA378AA3-351F-4B72-A982-9653591FCAD6}"/>
              </a:ext>
            </a:extLst>
          </p:cNvPr>
          <p:cNvCxnSpPr>
            <a:cxnSpLocks/>
          </p:cNvCxnSpPr>
          <p:nvPr/>
        </p:nvCxnSpPr>
        <p:spPr>
          <a:xfrm>
            <a:off x="4329121" y="1992226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186D2B4B-C950-4518-BF2A-0158955183D6}"/>
              </a:ext>
            </a:extLst>
          </p:cNvPr>
          <p:cNvCxnSpPr>
            <a:cxnSpLocks/>
          </p:cNvCxnSpPr>
          <p:nvPr/>
        </p:nvCxnSpPr>
        <p:spPr>
          <a:xfrm>
            <a:off x="4329121" y="2056620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AF13AB01-CBEB-4DD4-B21E-5938C9C8124C}"/>
              </a:ext>
            </a:extLst>
          </p:cNvPr>
          <p:cNvCxnSpPr>
            <a:cxnSpLocks/>
          </p:cNvCxnSpPr>
          <p:nvPr/>
        </p:nvCxnSpPr>
        <p:spPr>
          <a:xfrm>
            <a:off x="4488671" y="1464511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376C9ACF-0568-4A99-B00D-394A97FC3BF3}"/>
              </a:ext>
            </a:extLst>
          </p:cNvPr>
          <p:cNvCxnSpPr>
            <a:cxnSpLocks/>
          </p:cNvCxnSpPr>
          <p:nvPr/>
        </p:nvCxnSpPr>
        <p:spPr>
          <a:xfrm>
            <a:off x="5096466" y="1464511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8EF26621-3971-43A6-8088-4A1F9D8148D6}"/>
              </a:ext>
            </a:extLst>
          </p:cNvPr>
          <p:cNvCxnSpPr>
            <a:cxnSpLocks/>
          </p:cNvCxnSpPr>
          <p:nvPr/>
        </p:nvCxnSpPr>
        <p:spPr>
          <a:xfrm>
            <a:off x="5566761" y="1464511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2FE5ADCD-B121-41AD-B708-5763805946A8}"/>
              </a:ext>
            </a:extLst>
          </p:cNvPr>
          <p:cNvSpPr txBox="1"/>
          <p:nvPr/>
        </p:nvSpPr>
        <p:spPr>
          <a:xfrm>
            <a:off x="4507134" y="1432977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680E68B-90CB-4357-BDCD-7EC3BAD4D63F}"/>
              </a:ext>
            </a:extLst>
          </p:cNvPr>
          <p:cNvSpPr txBox="1"/>
          <p:nvPr/>
        </p:nvSpPr>
        <p:spPr>
          <a:xfrm>
            <a:off x="5107287" y="1435232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D3E311A2-71F9-423F-B9C8-AF5A248437C5}"/>
              </a:ext>
            </a:extLst>
          </p:cNvPr>
          <p:cNvCxnSpPr>
            <a:cxnSpLocks/>
          </p:cNvCxnSpPr>
          <p:nvPr/>
        </p:nvCxnSpPr>
        <p:spPr>
          <a:xfrm>
            <a:off x="4959959" y="1464511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C6900476-850B-4EAB-ADF3-120634C894D9}"/>
              </a:ext>
            </a:extLst>
          </p:cNvPr>
          <p:cNvSpPr txBox="1"/>
          <p:nvPr/>
        </p:nvSpPr>
        <p:spPr>
          <a:xfrm>
            <a:off x="4900709" y="1354443"/>
            <a:ext cx="237109" cy="632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CBBEF1C9-E231-4C2A-BE90-9D551EC4E725}"/>
              </a:ext>
            </a:extLst>
          </p:cNvPr>
          <p:cNvSpPr/>
          <p:nvPr/>
        </p:nvSpPr>
        <p:spPr>
          <a:xfrm>
            <a:off x="138058" y="368158"/>
            <a:ext cx="1787780" cy="24662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173" name="그림 172">
            <a:extLst>
              <a:ext uri="{FF2B5EF4-FFF2-40B4-BE49-F238E27FC236}">
                <a16:creationId xmlns:a16="http://schemas.microsoft.com/office/drawing/2014/main" id="{C0B09E65-3246-42A9-AFBB-0DC6C8BF7C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4" y="392947"/>
            <a:ext cx="150201" cy="197041"/>
          </a:xfrm>
          <a:prstGeom prst="rect">
            <a:avLst/>
          </a:prstGeom>
          <a:ln>
            <a:noFill/>
          </a:ln>
        </p:spPr>
      </p:pic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89C321C6-5B7A-4A04-B701-225E433A485C}"/>
              </a:ext>
            </a:extLst>
          </p:cNvPr>
          <p:cNvSpPr/>
          <p:nvPr/>
        </p:nvSpPr>
        <p:spPr>
          <a:xfrm>
            <a:off x="9128320" y="350592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A3AA1042-5F5F-4F20-A4AE-2AE48AF35DA7}"/>
              </a:ext>
            </a:extLst>
          </p:cNvPr>
          <p:cNvSpPr/>
          <p:nvPr/>
        </p:nvSpPr>
        <p:spPr>
          <a:xfrm>
            <a:off x="8203145" y="350592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</a:p>
        </p:txBody>
      </p: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CBA10C6A-A80A-486B-96CF-FC6FDE3200E9}"/>
              </a:ext>
            </a:extLst>
          </p:cNvPr>
          <p:cNvSpPr/>
          <p:nvPr/>
        </p:nvSpPr>
        <p:spPr>
          <a:xfrm>
            <a:off x="7277970" y="350592"/>
            <a:ext cx="842229" cy="246621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TESTER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읽기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게시판에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등록된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게시글을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읽을수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있다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댓글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게시글에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따른 댓글 목록을 볼 수 있다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작성자는 사용자의 별칭이 자동으로 기입이 되고 내용을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작성후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작성을 누르면 댓글 목록에 추가된다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</a:rPr>
              <a:t>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</a:rPr>
              <a:t>목록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목록을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</a:rPr>
              <a:t>클릭시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</a:rPr>
              <a:t> 게시판 목록화면으로 이동한다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</a:rPr>
              <a:t>.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 smtClean="0"/>
              <a:t>게시글</a:t>
            </a:r>
            <a:r>
              <a:rPr lang="ko-KR" altLang="en-US" sz="1600" dirty="0" smtClean="0"/>
              <a:t> 읽기</a:t>
            </a:r>
            <a:endParaRPr lang="ko-KR" altLang="en-US" sz="1600" dirty="0"/>
          </a:p>
        </p:txBody>
      </p:sp>
      <p:sp>
        <p:nvSpPr>
          <p:cNvPr id="79" name="직사각형 78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83" name="타원 82"/>
          <p:cNvSpPr/>
          <p:nvPr/>
        </p:nvSpPr>
        <p:spPr>
          <a:xfrm>
            <a:off x="6777103" y="5315971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1167609" y="56074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242545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513947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102453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294099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55792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830981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99063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261278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534236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803703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1125574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39610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662058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244323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514272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1100301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37083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643766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2857875" y="4349558"/>
            <a:ext cx="4130557" cy="1976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 작성을 아주 잘 </a:t>
            </a:r>
            <a:r>
              <a:rPr lang="ko-KR" altLang="en-US" sz="1200" dirty="0" err="1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하신것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같아요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7124342" y="4347713"/>
            <a:ext cx="649185" cy="2031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오리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2863042" y="3698011"/>
            <a:ext cx="779928" cy="321897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댓글목록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2857875" y="4083148"/>
            <a:ext cx="649185" cy="2031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작성자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3642970" y="4087920"/>
            <a:ext cx="3350629" cy="198397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댓글내용을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입력하세요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7124342" y="4083147"/>
            <a:ext cx="649185" cy="203170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2857875" y="4545864"/>
            <a:ext cx="4130557" cy="1976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 작성을 아주 잘 </a:t>
            </a:r>
            <a:r>
              <a:rPr lang="ko-KR" altLang="en-US" sz="1200" dirty="0" err="1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하신것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같아요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7124342" y="4544019"/>
            <a:ext cx="649185" cy="2031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오리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2857875" y="4744211"/>
            <a:ext cx="4130557" cy="1976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 작성을 아주 잘 </a:t>
            </a:r>
            <a:r>
              <a:rPr lang="ko-KR" altLang="en-US" sz="1200" dirty="0" err="1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하신것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같아요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7124342" y="4742366"/>
            <a:ext cx="649185" cy="2031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오리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2857875" y="4943235"/>
            <a:ext cx="4130557" cy="1976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 작성을 아주 잘 </a:t>
            </a:r>
            <a:r>
              <a:rPr lang="ko-KR" altLang="en-US" sz="1200" dirty="0" err="1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하신것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같아요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7124342" y="4941390"/>
            <a:ext cx="649185" cy="2031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오리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2857875" y="5141862"/>
            <a:ext cx="4130557" cy="1976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 작성을 아주 잘 </a:t>
            </a:r>
            <a:r>
              <a:rPr lang="ko-KR" altLang="en-US" sz="1200" dirty="0" err="1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하신것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같아요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7124342" y="5140017"/>
            <a:ext cx="649185" cy="20317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오리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2660815" y="3855946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41" name="사각형: 둥근 모서리 153">
            <a:extLst>
              <a:ext uri="{FF2B5EF4-FFF2-40B4-BE49-F238E27FC236}">
                <a16:creationId xmlns:a16="http://schemas.microsoft.com/office/drawing/2014/main" id="{33F444B5-73A1-48C0-A59F-F1D80E364474}"/>
              </a:ext>
            </a:extLst>
          </p:cNvPr>
          <p:cNvSpPr/>
          <p:nvPr/>
        </p:nvSpPr>
        <p:spPr>
          <a:xfrm>
            <a:off x="6993599" y="5543155"/>
            <a:ext cx="714261" cy="271178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목록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881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A5519F47-13F7-4C60-AEF2-F8D460127A1B}"/>
              </a:ext>
            </a:extLst>
          </p:cNvPr>
          <p:cNvCxnSpPr>
            <a:cxnSpLocks/>
          </p:cNvCxnSpPr>
          <p:nvPr/>
        </p:nvCxnSpPr>
        <p:spPr>
          <a:xfrm>
            <a:off x="330583" y="1356843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C536E839-46FF-49C9-A70D-DDF0727997A3}"/>
              </a:ext>
            </a:extLst>
          </p:cNvPr>
          <p:cNvCxnSpPr>
            <a:cxnSpLocks/>
          </p:cNvCxnSpPr>
          <p:nvPr/>
        </p:nvCxnSpPr>
        <p:spPr>
          <a:xfrm>
            <a:off x="330583" y="1425648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29746AC0-1700-4830-B95C-BE3A86B1D2FE}"/>
              </a:ext>
            </a:extLst>
          </p:cNvPr>
          <p:cNvCxnSpPr>
            <a:cxnSpLocks/>
          </p:cNvCxnSpPr>
          <p:nvPr/>
        </p:nvCxnSpPr>
        <p:spPr>
          <a:xfrm>
            <a:off x="421476" y="142123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1831F4BA-97D4-4B15-B259-4C5B2CC79014}"/>
              </a:ext>
            </a:extLst>
          </p:cNvPr>
          <p:cNvCxnSpPr>
            <a:cxnSpLocks/>
          </p:cNvCxnSpPr>
          <p:nvPr/>
        </p:nvCxnSpPr>
        <p:spPr>
          <a:xfrm>
            <a:off x="703211" y="142123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6E77A7DF-4AEC-44C0-B414-5286FD3324A3}"/>
              </a:ext>
            </a:extLst>
          </p:cNvPr>
          <p:cNvCxnSpPr>
            <a:cxnSpLocks/>
          </p:cNvCxnSpPr>
          <p:nvPr/>
        </p:nvCxnSpPr>
        <p:spPr>
          <a:xfrm>
            <a:off x="979520" y="142123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B169E496-5731-4EBC-84A5-CEF8218F36C0}"/>
              </a:ext>
            </a:extLst>
          </p:cNvPr>
          <p:cNvCxnSpPr>
            <a:cxnSpLocks/>
          </p:cNvCxnSpPr>
          <p:nvPr/>
        </p:nvCxnSpPr>
        <p:spPr>
          <a:xfrm>
            <a:off x="1251750" y="142123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A1ADA31C-1964-4DB1-93A9-677C897CFC94}"/>
              </a:ext>
            </a:extLst>
          </p:cNvPr>
          <p:cNvCxnSpPr>
            <a:cxnSpLocks/>
          </p:cNvCxnSpPr>
          <p:nvPr/>
        </p:nvCxnSpPr>
        <p:spPr>
          <a:xfrm>
            <a:off x="1520743" y="142311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1E9EBF21-F784-4FF2-9729-A9C5971C3143}"/>
              </a:ext>
            </a:extLst>
          </p:cNvPr>
          <p:cNvCxnSpPr>
            <a:cxnSpLocks/>
          </p:cNvCxnSpPr>
          <p:nvPr/>
        </p:nvCxnSpPr>
        <p:spPr>
          <a:xfrm>
            <a:off x="1794006" y="142311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8FE1B6AE-4AD0-47B7-A075-0E9EE0A33A8F}"/>
              </a:ext>
            </a:extLst>
          </p:cNvPr>
          <p:cNvCxnSpPr>
            <a:cxnSpLocks/>
          </p:cNvCxnSpPr>
          <p:nvPr/>
        </p:nvCxnSpPr>
        <p:spPr>
          <a:xfrm>
            <a:off x="2063914" y="142123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B0287927-C044-40C6-B289-A89F0A06782E}"/>
              </a:ext>
            </a:extLst>
          </p:cNvPr>
          <p:cNvCxnSpPr>
            <a:cxnSpLocks/>
          </p:cNvCxnSpPr>
          <p:nvPr/>
        </p:nvCxnSpPr>
        <p:spPr>
          <a:xfrm>
            <a:off x="331253" y="1819118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3EF20A28-6E0A-4B81-A270-80183BFF0D46}"/>
              </a:ext>
            </a:extLst>
          </p:cNvPr>
          <p:cNvCxnSpPr>
            <a:cxnSpLocks/>
          </p:cNvCxnSpPr>
          <p:nvPr/>
        </p:nvCxnSpPr>
        <p:spPr>
          <a:xfrm>
            <a:off x="422146" y="181911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69039971-1277-4E0D-B462-65AB24996188}"/>
              </a:ext>
            </a:extLst>
          </p:cNvPr>
          <p:cNvCxnSpPr>
            <a:cxnSpLocks/>
          </p:cNvCxnSpPr>
          <p:nvPr/>
        </p:nvCxnSpPr>
        <p:spPr>
          <a:xfrm>
            <a:off x="703211" y="181911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7AD34AC4-6EA9-4599-AE72-34D23674CE2A}"/>
              </a:ext>
            </a:extLst>
          </p:cNvPr>
          <p:cNvCxnSpPr>
            <a:cxnSpLocks/>
          </p:cNvCxnSpPr>
          <p:nvPr/>
        </p:nvCxnSpPr>
        <p:spPr>
          <a:xfrm>
            <a:off x="980190" y="181911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3D58747B-5A28-4495-AA44-EC7AF3F3A09E}"/>
              </a:ext>
            </a:extLst>
          </p:cNvPr>
          <p:cNvCxnSpPr>
            <a:cxnSpLocks/>
          </p:cNvCxnSpPr>
          <p:nvPr/>
        </p:nvCxnSpPr>
        <p:spPr>
          <a:xfrm>
            <a:off x="1252420" y="181911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1F6DF074-A309-4B14-935A-ABEC81C8DB51}"/>
              </a:ext>
            </a:extLst>
          </p:cNvPr>
          <p:cNvCxnSpPr>
            <a:cxnSpLocks/>
          </p:cNvCxnSpPr>
          <p:nvPr/>
        </p:nvCxnSpPr>
        <p:spPr>
          <a:xfrm>
            <a:off x="1521413" y="1820991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D2DE4134-91C6-4E97-A9ED-D4D14C50DF77}"/>
              </a:ext>
            </a:extLst>
          </p:cNvPr>
          <p:cNvCxnSpPr>
            <a:cxnSpLocks/>
          </p:cNvCxnSpPr>
          <p:nvPr/>
        </p:nvCxnSpPr>
        <p:spPr>
          <a:xfrm>
            <a:off x="1794675" y="1820991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ECBEA19-2EFF-4DB6-9FA9-DD4693977898}"/>
              </a:ext>
            </a:extLst>
          </p:cNvPr>
          <p:cNvCxnSpPr>
            <a:cxnSpLocks/>
          </p:cNvCxnSpPr>
          <p:nvPr/>
        </p:nvCxnSpPr>
        <p:spPr>
          <a:xfrm>
            <a:off x="2063914" y="1820991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239F8777-3FE5-4A4D-9C43-3CDB3F86A23C}"/>
              </a:ext>
            </a:extLst>
          </p:cNvPr>
          <p:cNvCxnSpPr>
            <a:cxnSpLocks/>
          </p:cNvCxnSpPr>
          <p:nvPr/>
        </p:nvCxnSpPr>
        <p:spPr>
          <a:xfrm>
            <a:off x="316274" y="2146791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68FB98CE-DE44-4AAD-A162-80A17996AB06}"/>
              </a:ext>
            </a:extLst>
          </p:cNvPr>
          <p:cNvCxnSpPr>
            <a:cxnSpLocks/>
          </p:cNvCxnSpPr>
          <p:nvPr/>
        </p:nvCxnSpPr>
        <p:spPr>
          <a:xfrm>
            <a:off x="316274" y="2211186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E58523C6-B8F9-4525-8C2E-EEFDC42653C9}"/>
              </a:ext>
            </a:extLst>
          </p:cNvPr>
          <p:cNvSpPr txBox="1"/>
          <p:nvPr/>
        </p:nvSpPr>
        <p:spPr>
          <a:xfrm flipH="1">
            <a:off x="399905" y="1406571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5F831467-286D-4D70-BFA3-0D2D5087B243}"/>
              </a:ext>
            </a:extLst>
          </p:cNvPr>
          <p:cNvCxnSpPr>
            <a:cxnSpLocks/>
          </p:cNvCxnSpPr>
          <p:nvPr/>
        </p:nvCxnSpPr>
        <p:spPr>
          <a:xfrm>
            <a:off x="330583" y="1748402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08A4B7CA-BDEA-4A1D-B252-E1A8972942FE}"/>
              </a:ext>
            </a:extLst>
          </p:cNvPr>
          <p:cNvSpPr txBox="1"/>
          <p:nvPr/>
        </p:nvSpPr>
        <p:spPr>
          <a:xfrm flipH="1">
            <a:off x="689713" y="1406571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F310172-AD2B-4192-AE92-3804C2DD4DC9}"/>
              </a:ext>
            </a:extLst>
          </p:cNvPr>
          <p:cNvSpPr txBox="1"/>
          <p:nvPr/>
        </p:nvSpPr>
        <p:spPr>
          <a:xfrm flipH="1">
            <a:off x="1225076" y="1406571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B7F20DC-BAA9-42F3-A842-4AA4AEBCB584}"/>
              </a:ext>
            </a:extLst>
          </p:cNvPr>
          <p:cNvSpPr txBox="1"/>
          <p:nvPr/>
        </p:nvSpPr>
        <p:spPr>
          <a:xfrm flipH="1">
            <a:off x="1491200" y="1406571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973F739-A2B5-4037-8D31-A6B3BBA616AD}"/>
              </a:ext>
            </a:extLst>
          </p:cNvPr>
          <p:cNvSpPr txBox="1"/>
          <p:nvPr/>
        </p:nvSpPr>
        <p:spPr>
          <a:xfrm flipH="1">
            <a:off x="399905" y="1810929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4C78D12-1CE9-4BEC-9CCA-F2D3927E65C9}"/>
              </a:ext>
            </a:extLst>
          </p:cNvPr>
          <p:cNvSpPr txBox="1"/>
          <p:nvPr/>
        </p:nvSpPr>
        <p:spPr>
          <a:xfrm flipH="1">
            <a:off x="1772096" y="1810929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611D914-4C01-456E-8139-76C963FEBB1B}"/>
              </a:ext>
            </a:extLst>
          </p:cNvPr>
          <p:cNvSpPr txBox="1"/>
          <p:nvPr/>
        </p:nvSpPr>
        <p:spPr>
          <a:xfrm flipH="1">
            <a:off x="683869" y="1810929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F56985D-4915-43BC-BC3E-1BBDDC8E45AA}"/>
              </a:ext>
            </a:extLst>
          </p:cNvPr>
          <p:cNvSpPr txBox="1"/>
          <p:nvPr/>
        </p:nvSpPr>
        <p:spPr>
          <a:xfrm flipH="1">
            <a:off x="947842" y="1810929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EFE7368-B8FC-481D-9067-214111878561}"/>
              </a:ext>
            </a:extLst>
          </p:cNvPr>
          <p:cNvSpPr txBox="1"/>
          <p:nvPr/>
        </p:nvSpPr>
        <p:spPr>
          <a:xfrm flipH="1">
            <a:off x="1500933" y="1810929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123" name="원호 122">
            <a:extLst>
              <a:ext uri="{FF2B5EF4-FFF2-40B4-BE49-F238E27FC236}">
                <a16:creationId xmlns:a16="http://schemas.microsoft.com/office/drawing/2014/main" id="{66A09F8B-0515-442C-AC5D-154A90396DEC}"/>
              </a:ext>
            </a:extLst>
          </p:cNvPr>
          <p:cNvSpPr/>
          <p:nvPr/>
        </p:nvSpPr>
        <p:spPr>
          <a:xfrm>
            <a:off x="151347" y="909132"/>
            <a:ext cx="572351" cy="605921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4" name="원호 123">
            <a:extLst>
              <a:ext uri="{FF2B5EF4-FFF2-40B4-BE49-F238E27FC236}">
                <a16:creationId xmlns:a16="http://schemas.microsoft.com/office/drawing/2014/main" id="{B21B1534-AAC5-4585-8E50-CC64E35EE66B}"/>
              </a:ext>
            </a:extLst>
          </p:cNvPr>
          <p:cNvSpPr/>
          <p:nvPr/>
        </p:nvSpPr>
        <p:spPr>
          <a:xfrm>
            <a:off x="70549" y="862223"/>
            <a:ext cx="660970" cy="699737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5" name="그림 124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E83BD9D0-7555-4A16-AA83-17DE0E12DC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43" y="1036703"/>
            <a:ext cx="295667" cy="339742"/>
          </a:xfrm>
          <a:prstGeom prst="rect">
            <a:avLst/>
          </a:prstGeom>
        </p:spPr>
      </p:pic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0E22B7C0-CF7F-4743-87B7-484D969CB5AC}"/>
              </a:ext>
            </a:extLst>
          </p:cNvPr>
          <p:cNvSpPr/>
          <p:nvPr/>
        </p:nvSpPr>
        <p:spPr>
          <a:xfrm>
            <a:off x="2366426" y="6591863"/>
            <a:ext cx="5375754" cy="23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665279DA-C82C-41EF-B571-D8C07405C1C7}"/>
              </a:ext>
            </a:extLst>
          </p:cNvPr>
          <p:cNvSpPr/>
          <p:nvPr/>
        </p:nvSpPr>
        <p:spPr>
          <a:xfrm>
            <a:off x="2831695" y="3314539"/>
            <a:ext cx="4910485" cy="1993043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원본글이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나타납니다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33F444B5-73A1-48C0-A59F-F1D80E364474}"/>
              </a:ext>
            </a:extLst>
          </p:cNvPr>
          <p:cNvSpPr/>
          <p:nvPr/>
        </p:nvSpPr>
        <p:spPr>
          <a:xfrm>
            <a:off x="6993599" y="5543155"/>
            <a:ext cx="714261" cy="271178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</a:t>
            </a: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B08F88AA-AD67-4106-8107-AC58DC84B363}"/>
              </a:ext>
            </a:extLst>
          </p:cNvPr>
          <p:cNvSpPr/>
          <p:nvPr/>
        </p:nvSpPr>
        <p:spPr>
          <a:xfrm>
            <a:off x="5988029" y="2693227"/>
            <a:ext cx="803470" cy="27117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최수빈</a:t>
            </a: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AACF0098-03C5-44E4-A082-957F56243D81}"/>
              </a:ext>
            </a:extLst>
          </p:cNvPr>
          <p:cNvSpPr/>
          <p:nvPr/>
        </p:nvSpPr>
        <p:spPr>
          <a:xfrm>
            <a:off x="6199121" y="5543155"/>
            <a:ext cx="714261" cy="271178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DDAEF8BE-463C-4186-A4FB-C8150D99D613}"/>
              </a:ext>
            </a:extLst>
          </p:cNvPr>
          <p:cNvSpPr/>
          <p:nvPr/>
        </p:nvSpPr>
        <p:spPr>
          <a:xfrm>
            <a:off x="3832411" y="2385633"/>
            <a:ext cx="3909768" cy="271176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원래 제목이 보여집니다</a:t>
            </a: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22FC13D2-2BD5-4F0A-92D9-C1EEE5F9D7CA}"/>
              </a:ext>
            </a:extLst>
          </p:cNvPr>
          <p:cNvSpPr/>
          <p:nvPr/>
        </p:nvSpPr>
        <p:spPr>
          <a:xfrm>
            <a:off x="2831694" y="2381645"/>
            <a:ext cx="803470" cy="27117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글제목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120E9924-3FC0-4C95-946B-8939CC771D94}"/>
              </a:ext>
            </a:extLst>
          </p:cNvPr>
          <p:cNvSpPr/>
          <p:nvPr/>
        </p:nvSpPr>
        <p:spPr>
          <a:xfrm>
            <a:off x="6631960" y="2693227"/>
            <a:ext cx="1110219" cy="27117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2022-02-15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4C4C9361-E421-4080-B688-34B6926A497B}"/>
              </a:ext>
            </a:extLst>
          </p:cNvPr>
          <p:cNvCxnSpPr>
            <a:cxnSpLocks/>
          </p:cNvCxnSpPr>
          <p:nvPr/>
        </p:nvCxnSpPr>
        <p:spPr>
          <a:xfrm>
            <a:off x="4329121" y="1400117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86D0CA5F-FAFF-47BA-9420-80BD3748F59E}"/>
              </a:ext>
            </a:extLst>
          </p:cNvPr>
          <p:cNvCxnSpPr>
            <a:cxnSpLocks/>
          </p:cNvCxnSpPr>
          <p:nvPr/>
        </p:nvCxnSpPr>
        <p:spPr>
          <a:xfrm>
            <a:off x="4329121" y="1464511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BA378AA3-351F-4B72-A982-9653591FCAD6}"/>
              </a:ext>
            </a:extLst>
          </p:cNvPr>
          <p:cNvCxnSpPr>
            <a:cxnSpLocks/>
          </p:cNvCxnSpPr>
          <p:nvPr/>
        </p:nvCxnSpPr>
        <p:spPr>
          <a:xfrm>
            <a:off x="4329121" y="1992226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186D2B4B-C950-4518-BF2A-0158955183D6}"/>
              </a:ext>
            </a:extLst>
          </p:cNvPr>
          <p:cNvCxnSpPr>
            <a:cxnSpLocks/>
          </p:cNvCxnSpPr>
          <p:nvPr/>
        </p:nvCxnSpPr>
        <p:spPr>
          <a:xfrm>
            <a:off x="4329121" y="2056620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AF13AB01-CBEB-4DD4-B21E-5938C9C8124C}"/>
              </a:ext>
            </a:extLst>
          </p:cNvPr>
          <p:cNvCxnSpPr>
            <a:cxnSpLocks/>
          </p:cNvCxnSpPr>
          <p:nvPr/>
        </p:nvCxnSpPr>
        <p:spPr>
          <a:xfrm>
            <a:off x="4488671" y="1464511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376C9ACF-0568-4A99-B00D-394A97FC3BF3}"/>
              </a:ext>
            </a:extLst>
          </p:cNvPr>
          <p:cNvCxnSpPr>
            <a:cxnSpLocks/>
          </p:cNvCxnSpPr>
          <p:nvPr/>
        </p:nvCxnSpPr>
        <p:spPr>
          <a:xfrm>
            <a:off x="5096466" y="1464511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8EF26621-3971-43A6-8088-4A1F9D8148D6}"/>
              </a:ext>
            </a:extLst>
          </p:cNvPr>
          <p:cNvCxnSpPr>
            <a:cxnSpLocks/>
          </p:cNvCxnSpPr>
          <p:nvPr/>
        </p:nvCxnSpPr>
        <p:spPr>
          <a:xfrm>
            <a:off x="5566761" y="1464511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2FE5ADCD-B121-41AD-B708-5763805946A8}"/>
              </a:ext>
            </a:extLst>
          </p:cNvPr>
          <p:cNvSpPr txBox="1"/>
          <p:nvPr/>
        </p:nvSpPr>
        <p:spPr>
          <a:xfrm>
            <a:off x="4507134" y="1432977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680E68B-90CB-4357-BDCD-7EC3BAD4D63F}"/>
              </a:ext>
            </a:extLst>
          </p:cNvPr>
          <p:cNvSpPr txBox="1"/>
          <p:nvPr/>
        </p:nvSpPr>
        <p:spPr>
          <a:xfrm>
            <a:off x="5107287" y="1435232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D3E311A2-71F9-423F-B9C8-AF5A248437C5}"/>
              </a:ext>
            </a:extLst>
          </p:cNvPr>
          <p:cNvCxnSpPr>
            <a:cxnSpLocks/>
          </p:cNvCxnSpPr>
          <p:nvPr/>
        </p:nvCxnSpPr>
        <p:spPr>
          <a:xfrm>
            <a:off x="4959959" y="1464511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C6900476-850B-4EAB-ADF3-120634C894D9}"/>
              </a:ext>
            </a:extLst>
          </p:cNvPr>
          <p:cNvSpPr txBox="1"/>
          <p:nvPr/>
        </p:nvSpPr>
        <p:spPr>
          <a:xfrm>
            <a:off x="4900709" y="1354443"/>
            <a:ext cx="237109" cy="632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CBBEF1C9-E231-4C2A-BE90-9D551EC4E725}"/>
              </a:ext>
            </a:extLst>
          </p:cNvPr>
          <p:cNvSpPr/>
          <p:nvPr/>
        </p:nvSpPr>
        <p:spPr>
          <a:xfrm>
            <a:off x="138058" y="368158"/>
            <a:ext cx="1787780" cy="24662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173" name="그림 172">
            <a:extLst>
              <a:ext uri="{FF2B5EF4-FFF2-40B4-BE49-F238E27FC236}">
                <a16:creationId xmlns:a16="http://schemas.microsoft.com/office/drawing/2014/main" id="{C0B09E65-3246-42A9-AFBB-0DC6C8BF7C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4" y="392947"/>
            <a:ext cx="150201" cy="197041"/>
          </a:xfrm>
          <a:prstGeom prst="rect">
            <a:avLst/>
          </a:prstGeom>
          <a:ln>
            <a:noFill/>
          </a:ln>
        </p:spPr>
      </p:pic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89C321C6-5B7A-4A04-B701-225E433A485C}"/>
              </a:ext>
            </a:extLst>
          </p:cNvPr>
          <p:cNvSpPr/>
          <p:nvPr/>
        </p:nvSpPr>
        <p:spPr>
          <a:xfrm>
            <a:off x="9128320" y="350592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A3AA1042-5F5F-4F20-A4AE-2AE48AF35DA7}"/>
              </a:ext>
            </a:extLst>
          </p:cNvPr>
          <p:cNvSpPr/>
          <p:nvPr/>
        </p:nvSpPr>
        <p:spPr>
          <a:xfrm>
            <a:off x="8203145" y="350592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</a:p>
        </p:txBody>
      </p: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CBA10C6A-A80A-486B-96CF-FC6FDE3200E9}"/>
              </a:ext>
            </a:extLst>
          </p:cNvPr>
          <p:cNvSpPr/>
          <p:nvPr/>
        </p:nvSpPr>
        <p:spPr>
          <a:xfrm>
            <a:off x="7277970" y="350592"/>
            <a:ext cx="842229" cy="246621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TESTER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읽기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게시판에 등록된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게시글을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읽을수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있으며 본인이 작성된 글에 한하여 수정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삭제가 가능하다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수정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내용을 수정하고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게시글읽기로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삭제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게시글을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삭제하고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 목록으로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err="1" smtClean="0"/>
              <a:t>게시글</a:t>
            </a:r>
            <a:r>
              <a:rPr lang="ko-KR" altLang="en-US" sz="1600" dirty="0" smtClean="0"/>
              <a:t> 읽기</a:t>
            </a:r>
            <a:endParaRPr lang="ko-KR" altLang="en-US" sz="1600" dirty="0"/>
          </a:p>
        </p:txBody>
      </p:sp>
      <p:sp>
        <p:nvSpPr>
          <p:cNvPr id="79" name="직사각형 78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82" name="타원 81"/>
          <p:cNvSpPr/>
          <p:nvPr/>
        </p:nvSpPr>
        <p:spPr>
          <a:xfrm>
            <a:off x="6021829" y="5321711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6777103" y="5315971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1167609" y="56074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242545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513947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102453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294099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55792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830981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99063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261278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534236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803703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1125574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39610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662058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244323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514272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1100301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37083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643766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3820403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85035A6B-53B9-4C6A-8950-5C79EDD57AB9}"/>
              </a:ext>
            </a:extLst>
          </p:cNvPr>
          <p:cNvCxnSpPr>
            <a:cxnSpLocks/>
          </p:cNvCxnSpPr>
          <p:nvPr/>
        </p:nvCxnSpPr>
        <p:spPr>
          <a:xfrm>
            <a:off x="330583" y="1348454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85F92EF2-F004-4947-A919-84720B66DF8B}"/>
              </a:ext>
            </a:extLst>
          </p:cNvPr>
          <p:cNvCxnSpPr>
            <a:cxnSpLocks/>
          </p:cNvCxnSpPr>
          <p:nvPr/>
        </p:nvCxnSpPr>
        <p:spPr>
          <a:xfrm>
            <a:off x="330583" y="1417259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3F03E33F-2985-413F-B8C3-CBAFC306777E}"/>
              </a:ext>
            </a:extLst>
          </p:cNvPr>
          <p:cNvCxnSpPr>
            <a:cxnSpLocks/>
          </p:cNvCxnSpPr>
          <p:nvPr/>
        </p:nvCxnSpPr>
        <p:spPr>
          <a:xfrm>
            <a:off x="421476" y="141284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59225DB3-9E9D-46BF-A59B-4A5262329568}"/>
              </a:ext>
            </a:extLst>
          </p:cNvPr>
          <p:cNvCxnSpPr>
            <a:cxnSpLocks/>
          </p:cNvCxnSpPr>
          <p:nvPr/>
        </p:nvCxnSpPr>
        <p:spPr>
          <a:xfrm>
            <a:off x="703211" y="141284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6E4AD344-354D-4088-945F-3CFD3DCDD4BD}"/>
              </a:ext>
            </a:extLst>
          </p:cNvPr>
          <p:cNvCxnSpPr>
            <a:cxnSpLocks/>
          </p:cNvCxnSpPr>
          <p:nvPr/>
        </p:nvCxnSpPr>
        <p:spPr>
          <a:xfrm>
            <a:off x="979520" y="141284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16B72575-DB63-4833-AC09-2863686BA140}"/>
              </a:ext>
            </a:extLst>
          </p:cNvPr>
          <p:cNvCxnSpPr>
            <a:cxnSpLocks/>
          </p:cNvCxnSpPr>
          <p:nvPr/>
        </p:nvCxnSpPr>
        <p:spPr>
          <a:xfrm>
            <a:off x="1251750" y="141284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C6DADC2A-6529-45DF-9F79-9899359A13F5}"/>
              </a:ext>
            </a:extLst>
          </p:cNvPr>
          <p:cNvCxnSpPr>
            <a:cxnSpLocks/>
          </p:cNvCxnSpPr>
          <p:nvPr/>
        </p:nvCxnSpPr>
        <p:spPr>
          <a:xfrm>
            <a:off x="1520743" y="1414721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ED93C7A8-6DD3-4701-99DC-57073C1CB42A}"/>
              </a:ext>
            </a:extLst>
          </p:cNvPr>
          <p:cNvCxnSpPr>
            <a:cxnSpLocks/>
          </p:cNvCxnSpPr>
          <p:nvPr/>
        </p:nvCxnSpPr>
        <p:spPr>
          <a:xfrm>
            <a:off x="1794006" y="1414721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EE0D4A0A-215A-4D0D-A1EC-69F30EC5CE5D}"/>
              </a:ext>
            </a:extLst>
          </p:cNvPr>
          <p:cNvCxnSpPr>
            <a:cxnSpLocks/>
          </p:cNvCxnSpPr>
          <p:nvPr/>
        </p:nvCxnSpPr>
        <p:spPr>
          <a:xfrm>
            <a:off x="2063914" y="141284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6E79680B-43D3-4548-8684-B7A6AB1CF893}"/>
              </a:ext>
            </a:extLst>
          </p:cNvPr>
          <p:cNvCxnSpPr>
            <a:cxnSpLocks/>
          </p:cNvCxnSpPr>
          <p:nvPr/>
        </p:nvCxnSpPr>
        <p:spPr>
          <a:xfrm>
            <a:off x="331253" y="1810729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27775170-9514-4C25-893C-6187E10F4405}"/>
              </a:ext>
            </a:extLst>
          </p:cNvPr>
          <p:cNvCxnSpPr>
            <a:cxnSpLocks/>
          </p:cNvCxnSpPr>
          <p:nvPr/>
        </p:nvCxnSpPr>
        <p:spPr>
          <a:xfrm>
            <a:off x="422146" y="181072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BC7EE153-D27D-4878-A568-89B1D01B60B7}"/>
              </a:ext>
            </a:extLst>
          </p:cNvPr>
          <p:cNvCxnSpPr>
            <a:cxnSpLocks/>
          </p:cNvCxnSpPr>
          <p:nvPr/>
        </p:nvCxnSpPr>
        <p:spPr>
          <a:xfrm>
            <a:off x="703211" y="181072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A9EC2BA7-FDDE-4D2A-BF32-3C3649EDAEDB}"/>
              </a:ext>
            </a:extLst>
          </p:cNvPr>
          <p:cNvCxnSpPr>
            <a:cxnSpLocks/>
          </p:cNvCxnSpPr>
          <p:nvPr/>
        </p:nvCxnSpPr>
        <p:spPr>
          <a:xfrm>
            <a:off x="980190" y="181072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46C6310A-0341-48AF-8966-ABB7C58BE50E}"/>
              </a:ext>
            </a:extLst>
          </p:cNvPr>
          <p:cNvCxnSpPr>
            <a:cxnSpLocks/>
          </p:cNvCxnSpPr>
          <p:nvPr/>
        </p:nvCxnSpPr>
        <p:spPr>
          <a:xfrm>
            <a:off x="1252420" y="181072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3ED196EA-AC8F-4EFC-BF97-497CA44F92A7}"/>
              </a:ext>
            </a:extLst>
          </p:cNvPr>
          <p:cNvCxnSpPr>
            <a:cxnSpLocks/>
          </p:cNvCxnSpPr>
          <p:nvPr/>
        </p:nvCxnSpPr>
        <p:spPr>
          <a:xfrm>
            <a:off x="1521413" y="1812602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78FD42E1-DA58-42FC-A2F7-296C33ED75A1}"/>
              </a:ext>
            </a:extLst>
          </p:cNvPr>
          <p:cNvCxnSpPr>
            <a:cxnSpLocks/>
          </p:cNvCxnSpPr>
          <p:nvPr/>
        </p:nvCxnSpPr>
        <p:spPr>
          <a:xfrm>
            <a:off x="1794675" y="1812602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8A622540-8459-4B9D-A9B0-09D3D91E0464}"/>
              </a:ext>
            </a:extLst>
          </p:cNvPr>
          <p:cNvCxnSpPr>
            <a:cxnSpLocks/>
          </p:cNvCxnSpPr>
          <p:nvPr/>
        </p:nvCxnSpPr>
        <p:spPr>
          <a:xfrm>
            <a:off x="2063914" y="1812602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023FD463-EBE9-4FC8-B437-E537BAF68145}"/>
              </a:ext>
            </a:extLst>
          </p:cNvPr>
          <p:cNvCxnSpPr>
            <a:cxnSpLocks/>
          </p:cNvCxnSpPr>
          <p:nvPr/>
        </p:nvCxnSpPr>
        <p:spPr>
          <a:xfrm>
            <a:off x="316274" y="2138402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F235B86D-A956-4C7A-B5AF-DA7A9E7F08D5}"/>
              </a:ext>
            </a:extLst>
          </p:cNvPr>
          <p:cNvCxnSpPr>
            <a:cxnSpLocks/>
          </p:cNvCxnSpPr>
          <p:nvPr/>
        </p:nvCxnSpPr>
        <p:spPr>
          <a:xfrm>
            <a:off x="316274" y="2202797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2AADDDB9-9EF5-4A79-820C-4D68B92720F2}"/>
              </a:ext>
            </a:extLst>
          </p:cNvPr>
          <p:cNvSpPr txBox="1"/>
          <p:nvPr/>
        </p:nvSpPr>
        <p:spPr>
          <a:xfrm flipH="1">
            <a:off x="399905" y="1398182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3FC5DC9E-2697-4757-9EDA-57435F07F03B}"/>
              </a:ext>
            </a:extLst>
          </p:cNvPr>
          <p:cNvCxnSpPr>
            <a:cxnSpLocks/>
          </p:cNvCxnSpPr>
          <p:nvPr/>
        </p:nvCxnSpPr>
        <p:spPr>
          <a:xfrm>
            <a:off x="330583" y="1740013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D2011EBD-D2AA-4DCE-A1B1-59213E3814A6}"/>
              </a:ext>
            </a:extLst>
          </p:cNvPr>
          <p:cNvSpPr txBox="1"/>
          <p:nvPr/>
        </p:nvSpPr>
        <p:spPr>
          <a:xfrm flipH="1">
            <a:off x="689713" y="1398182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BDE677E-5EC5-42C9-8AD0-3B15FBB77F9B}"/>
              </a:ext>
            </a:extLst>
          </p:cNvPr>
          <p:cNvSpPr txBox="1"/>
          <p:nvPr/>
        </p:nvSpPr>
        <p:spPr>
          <a:xfrm flipH="1">
            <a:off x="1225076" y="1398182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E90A7C-46DE-45CF-AFA1-D245D87B5970}"/>
              </a:ext>
            </a:extLst>
          </p:cNvPr>
          <p:cNvSpPr txBox="1"/>
          <p:nvPr/>
        </p:nvSpPr>
        <p:spPr>
          <a:xfrm flipH="1">
            <a:off x="1491200" y="1398182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EF991FE-00B0-4829-B9D7-CC2883D6E610}"/>
              </a:ext>
            </a:extLst>
          </p:cNvPr>
          <p:cNvSpPr txBox="1"/>
          <p:nvPr/>
        </p:nvSpPr>
        <p:spPr>
          <a:xfrm flipH="1">
            <a:off x="399905" y="180254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A62B54E-64FB-4D88-957F-D9DF0B007D9B}"/>
              </a:ext>
            </a:extLst>
          </p:cNvPr>
          <p:cNvSpPr txBox="1"/>
          <p:nvPr/>
        </p:nvSpPr>
        <p:spPr>
          <a:xfrm flipH="1">
            <a:off x="1772096" y="180254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F475B3E-3E20-4116-A47F-4895B1CA9283}"/>
              </a:ext>
            </a:extLst>
          </p:cNvPr>
          <p:cNvSpPr txBox="1"/>
          <p:nvPr/>
        </p:nvSpPr>
        <p:spPr>
          <a:xfrm flipH="1">
            <a:off x="683869" y="180254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EEBD3742-EB39-4B61-8A0B-48B41A9D48D3}"/>
              </a:ext>
            </a:extLst>
          </p:cNvPr>
          <p:cNvSpPr txBox="1"/>
          <p:nvPr/>
        </p:nvSpPr>
        <p:spPr>
          <a:xfrm flipH="1">
            <a:off x="947842" y="180254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809A627-31B1-4ADB-B72E-4DF481C79C65}"/>
              </a:ext>
            </a:extLst>
          </p:cNvPr>
          <p:cNvSpPr txBox="1"/>
          <p:nvPr/>
        </p:nvSpPr>
        <p:spPr>
          <a:xfrm flipH="1">
            <a:off x="1500933" y="180254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165" name="원호 164">
            <a:extLst>
              <a:ext uri="{FF2B5EF4-FFF2-40B4-BE49-F238E27FC236}">
                <a16:creationId xmlns:a16="http://schemas.microsoft.com/office/drawing/2014/main" id="{47C80970-3714-4407-95A3-286CAB194E3B}"/>
              </a:ext>
            </a:extLst>
          </p:cNvPr>
          <p:cNvSpPr/>
          <p:nvPr/>
        </p:nvSpPr>
        <p:spPr>
          <a:xfrm>
            <a:off x="151347" y="900743"/>
            <a:ext cx="572351" cy="605921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6" name="원호 165">
            <a:extLst>
              <a:ext uri="{FF2B5EF4-FFF2-40B4-BE49-F238E27FC236}">
                <a16:creationId xmlns:a16="http://schemas.microsoft.com/office/drawing/2014/main" id="{0EC22D31-16AE-4176-A3D1-6E0772A14940}"/>
              </a:ext>
            </a:extLst>
          </p:cNvPr>
          <p:cNvSpPr/>
          <p:nvPr/>
        </p:nvSpPr>
        <p:spPr>
          <a:xfrm>
            <a:off x="70549" y="853834"/>
            <a:ext cx="660970" cy="699737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7" name="그림 166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CA53D2BD-05EC-427D-BA73-60CA551D63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43" y="1028314"/>
            <a:ext cx="295667" cy="339742"/>
          </a:xfrm>
          <a:prstGeom prst="rect">
            <a:avLst/>
          </a:prstGeom>
        </p:spPr>
      </p:pic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B77EFE55-FA91-4FE1-BE71-00E2226B98BD}"/>
              </a:ext>
            </a:extLst>
          </p:cNvPr>
          <p:cNvSpPr/>
          <p:nvPr/>
        </p:nvSpPr>
        <p:spPr>
          <a:xfrm>
            <a:off x="2366426" y="6583474"/>
            <a:ext cx="5375754" cy="23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75663363-61B3-4C47-B7DF-D346F7F2B7F7}"/>
              </a:ext>
            </a:extLst>
          </p:cNvPr>
          <p:cNvSpPr txBox="1"/>
          <p:nvPr/>
        </p:nvSpPr>
        <p:spPr>
          <a:xfrm>
            <a:off x="2561876" y="1719413"/>
            <a:ext cx="874388" cy="391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공지사항</a:t>
            </a:r>
          </a:p>
        </p:txBody>
      </p: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E221D525-32A6-41EE-A9C0-6B2512EE3DEC}"/>
              </a:ext>
            </a:extLst>
          </p:cNvPr>
          <p:cNvCxnSpPr>
            <a:cxnSpLocks/>
          </p:cNvCxnSpPr>
          <p:nvPr/>
        </p:nvCxnSpPr>
        <p:spPr>
          <a:xfrm flipV="1">
            <a:off x="2561876" y="2253256"/>
            <a:ext cx="6440938" cy="0"/>
          </a:xfrm>
          <a:prstGeom prst="line">
            <a:avLst/>
          </a:prstGeom>
          <a:ln w="25400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78D193B8-7BE4-479E-B661-E3374D75C13F}"/>
              </a:ext>
            </a:extLst>
          </p:cNvPr>
          <p:cNvSpPr txBox="1"/>
          <p:nvPr/>
        </p:nvSpPr>
        <p:spPr>
          <a:xfrm>
            <a:off x="2715675" y="2277986"/>
            <a:ext cx="31167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No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7FFDD4B1-11EC-48D8-96BC-08119C6463E6}"/>
              </a:ext>
            </a:extLst>
          </p:cNvPr>
          <p:cNvSpPr txBox="1"/>
          <p:nvPr/>
        </p:nvSpPr>
        <p:spPr>
          <a:xfrm>
            <a:off x="4955711" y="2255511"/>
            <a:ext cx="367674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제목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616A8FE-8A9B-42A0-8092-04FD8416BD3C}"/>
              </a:ext>
            </a:extLst>
          </p:cNvPr>
          <p:cNvSpPr txBox="1"/>
          <p:nvPr/>
        </p:nvSpPr>
        <p:spPr>
          <a:xfrm>
            <a:off x="7249661" y="2253256"/>
            <a:ext cx="470110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글쓴이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753B246E-3DFA-4180-967A-1C046E0744EA}"/>
              </a:ext>
            </a:extLst>
          </p:cNvPr>
          <p:cNvSpPr txBox="1"/>
          <p:nvPr/>
        </p:nvSpPr>
        <p:spPr>
          <a:xfrm>
            <a:off x="8178423" y="2259605"/>
            <a:ext cx="576643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작성시간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4ECDAC40-791A-46DA-BF5C-02E05120B687}"/>
              </a:ext>
            </a:extLst>
          </p:cNvPr>
          <p:cNvSpPr txBox="1"/>
          <p:nvPr/>
        </p:nvSpPr>
        <p:spPr>
          <a:xfrm>
            <a:off x="2771724" y="2644268"/>
            <a:ext cx="291189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BB18AD15-3E98-4A2C-BD72-CCB1B60F8EDB}"/>
              </a:ext>
            </a:extLst>
          </p:cNvPr>
          <p:cNvSpPr txBox="1"/>
          <p:nvPr/>
        </p:nvSpPr>
        <p:spPr>
          <a:xfrm>
            <a:off x="3072568" y="2644268"/>
            <a:ext cx="721418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공지사항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10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4CAD51FE-D067-4214-AAD2-CADA66936667}"/>
              </a:ext>
            </a:extLst>
          </p:cNvPr>
          <p:cNvSpPr txBox="1"/>
          <p:nvPr/>
        </p:nvSpPr>
        <p:spPr>
          <a:xfrm>
            <a:off x="7255859" y="2646762"/>
            <a:ext cx="476939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2D9DBF1F-F723-4A96-B20B-7B0B020E1CDE}"/>
              </a:ext>
            </a:extLst>
          </p:cNvPr>
          <p:cNvSpPr txBox="1"/>
          <p:nvPr/>
        </p:nvSpPr>
        <p:spPr>
          <a:xfrm>
            <a:off x="8016973" y="2644268"/>
            <a:ext cx="856632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2022-02-11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B7FBDFF5-FCA6-4702-AB10-B76E7404C47F}"/>
              </a:ext>
            </a:extLst>
          </p:cNvPr>
          <p:cNvCxnSpPr>
            <a:cxnSpLocks/>
          </p:cNvCxnSpPr>
          <p:nvPr/>
        </p:nvCxnSpPr>
        <p:spPr>
          <a:xfrm flipV="1">
            <a:off x="2567173" y="2605021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1269DAB9-DD16-4B3C-B070-B16910A21694}"/>
              </a:ext>
            </a:extLst>
          </p:cNvPr>
          <p:cNvCxnSpPr>
            <a:cxnSpLocks/>
          </p:cNvCxnSpPr>
          <p:nvPr/>
        </p:nvCxnSpPr>
        <p:spPr>
          <a:xfrm flipV="1">
            <a:off x="2563320" y="2955032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97CD59B8-FB78-492E-85DA-E8A5C828F657}"/>
              </a:ext>
            </a:extLst>
          </p:cNvPr>
          <p:cNvCxnSpPr>
            <a:cxnSpLocks/>
          </p:cNvCxnSpPr>
          <p:nvPr/>
        </p:nvCxnSpPr>
        <p:spPr>
          <a:xfrm flipV="1">
            <a:off x="2567173" y="3313738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EE06A1C9-0323-409E-A19F-329CC2EDCD13}"/>
              </a:ext>
            </a:extLst>
          </p:cNvPr>
          <p:cNvCxnSpPr>
            <a:cxnSpLocks/>
          </p:cNvCxnSpPr>
          <p:nvPr/>
        </p:nvCxnSpPr>
        <p:spPr>
          <a:xfrm flipV="1">
            <a:off x="2567173" y="3668307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28F5A6CA-AD74-4B0E-9F5B-33A78E6F7242}"/>
              </a:ext>
            </a:extLst>
          </p:cNvPr>
          <p:cNvCxnSpPr>
            <a:cxnSpLocks/>
          </p:cNvCxnSpPr>
          <p:nvPr/>
        </p:nvCxnSpPr>
        <p:spPr>
          <a:xfrm flipV="1">
            <a:off x="2567173" y="4003034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9AEC7DED-8CCF-4C98-BA47-8A61A2511FA2}"/>
              </a:ext>
            </a:extLst>
          </p:cNvPr>
          <p:cNvCxnSpPr>
            <a:cxnSpLocks/>
          </p:cNvCxnSpPr>
          <p:nvPr/>
        </p:nvCxnSpPr>
        <p:spPr>
          <a:xfrm flipV="1">
            <a:off x="2550928" y="4366158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81B99521-7535-4B9E-9DBE-BFB3F4D397D4}"/>
              </a:ext>
            </a:extLst>
          </p:cNvPr>
          <p:cNvCxnSpPr>
            <a:cxnSpLocks/>
          </p:cNvCxnSpPr>
          <p:nvPr/>
        </p:nvCxnSpPr>
        <p:spPr>
          <a:xfrm flipV="1">
            <a:off x="2561479" y="4720304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5C67A62D-A107-48A5-8C76-CE1592EB0100}"/>
              </a:ext>
            </a:extLst>
          </p:cNvPr>
          <p:cNvCxnSpPr>
            <a:cxnSpLocks/>
          </p:cNvCxnSpPr>
          <p:nvPr/>
        </p:nvCxnSpPr>
        <p:spPr>
          <a:xfrm flipV="1">
            <a:off x="2561876" y="5080692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1C0F8480-1E86-4806-8DB6-35D8104B6B3A}"/>
              </a:ext>
            </a:extLst>
          </p:cNvPr>
          <p:cNvSpPr txBox="1"/>
          <p:nvPr/>
        </p:nvSpPr>
        <p:spPr>
          <a:xfrm>
            <a:off x="2771724" y="2998383"/>
            <a:ext cx="235192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8A5E033D-4524-4F95-B614-D5C614C973BB}"/>
              </a:ext>
            </a:extLst>
          </p:cNvPr>
          <p:cNvSpPr txBox="1"/>
          <p:nvPr/>
        </p:nvSpPr>
        <p:spPr>
          <a:xfrm>
            <a:off x="3072568" y="2998383"/>
            <a:ext cx="664055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공지사항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9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78D9F10-F505-419A-ADC4-0B17D92F8DFE}"/>
              </a:ext>
            </a:extLst>
          </p:cNvPr>
          <p:cNvSpPr txBox="1"/>
          <p:nvPr/>
        </p:nvSpPr>
        <p:spPr>
          <a:xfrm>
            <a:off x="7255859" y="3000877"/>
            <a:ext cx="47420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A9ED6ACD-668C-4D75-AD38-4C799D4DEB79}"/>
              </a:ext>
            </a:extLst>
          </p:cNvPr>
          <p:cNvSpPr txBox="1"/>
          <p:nvPr/>
        </p:nvSpPr>
        <p:spPr>
          <a:xfrm>
            <a:off x="8016973" y="2998383"/>
            <a:ext cx="883948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2022-02-10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086D2EF8-3C62-4EEF-9CF4-178F5D1DCE60}"/>
              </a:ext>
            </a:extLst>
          </p:cNvPr>
          <p:cNvSpPr txBox="1"/>
          <p:nvPr/>
        </p:nvSpPr>
        <p:spPr>
          <a:xfrm>
            <a:off x="2771724" y="3363605"/>
            <a:ext cx="233826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344612AD-1D01-47B8-A8EE-411C789ECAB8}"/>
              </a:ext>
            </a:extLst>
          </p:cNvPr>
          <p:cNvSpPr txBox="1"/>
          <p:nvPr/>
        </p:nvSpPr>
        <p:spPr>
          <a:xfrm>
            <a:off x="3072568" y="3363605"/>
            <a:ext cx="664055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공지사항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B482326-A1F2-440E-9AE3-1CBAA929AD3D}"/>
              </a:ext>
            </a:extLst>
          </p:cNvPr>
          <p:cNvSpPr txBox="1"/>
          <p:nvPr/>
        </p:nvSpPr>
        <p:spPr>
          <a:xfrm>
            <a:off x="7255859" y="3366099"/>
            <a:ext cx="47420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40B91124-4ACD-4452-86B0-7790E481DA03}"/>
              </a:ext>
            </a:extLst>
          </p:cNvPr>
          <p:cNvSpPr txBox="1"/>
          <p:nvPr/>
        </p:nvSpPr>
        <p:spPr>
          <a:xfrm>
            <a:off x="8016973" y="3363605"/>
            <a:ext cx="90716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2022-02-08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CC0C75CD-2080-4050-A1B1-C6BB2C70C8AB}"/>
              </a:ext>
            </a:extLst>
          </p:cNvPr>
          <p:cNvSpPr txBox="1"/>
          <p:nvPr/>
        </p:nvSpPr>
        <p:spPr>
          <a:xfrm>
            <a:off x="2771724" y="3708520"/>
            <a:ext cx="23655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FB20EA13-E372-4963-AE95-00AC9A346048}"/>
              </a:ext>
            </a:extLst>
          </p:cNvPr>
          <p:cNvSpPr txBox="1"/>
          <p:nvPr/>
        </p:nvSpPr>
        <p:spPr>
          <a:xfrm>
            <a:off x="3072568" y="3708520"/>
            <a:ext cx="666786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공지사항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7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9411AB-45F3-42A5-A349-3CB2842437F0}"/>
              </a:ext>
            </a:extLst>
          </p:cNvPr>
          <p:cNvSpPr txBox="1"/>
          <p:nvPr/>
        </p:nvSpPr>
        <p:spPr>
          <a:xfrm>
            <a:off x="7255859" y="3711014"/>
            <a:ext cx="475573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462D060C-039A-49FA-A9FA-7FDAADA309AA}"/>
              </a:ext>
            </a:extLst>
          </p:cNvPr>
          <p:cNvSpPr txBox="1"/>
          <p:nvPr/>
        </p:nvSpPr>
        <p:spPr>
          <a:xfrm>
            <a:off x="8016973" y="3708520"/>
            <a:ext cx="905802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2022-02-05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569E14D6-2094-4897-8541-FE988D24C188}"/>
              </a:ext>
            </a:extLst>
          </p:cNvPr>
          <p:cNvSpPr txBox="1"/>
          <p:nvPr/>
        </p:nvSpPr>
        <p:spPr>
          <a:xfrm>
            <a:off x="2771724" y="4053295"/>
            <a:ext cx="237924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88FEBBC-A118-4002-B3E1-A36883FB0285}"/>
              </a:ext>
            </a:extLst>
          </p:cNvPr>
          <p:cNvSpPr txBox="1"/>
          <p:nvPr/>
        </p:nvSpPr>
        <p:spPr>
          <a:xfrm>
            <a:off x="3072568" y="4053295"/>
            <a:ext cx="668151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공지사항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6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05222640-EA18-4A41-BFA9-A6ACA9B56402}"/>
              </a:ext>
            </a:extLst>
          </p:cNvPr>
          <p:cNvSpPr txBox="1"/>
          <p:nvPr/>
        </p:nvSpPr>
        <p:spPr>
          <a:xfrm>
            <a:off x="7255859" y="4055789"/>
            <a:ext cx="482402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F927D6D-841B-43E6-9D1B-5BA5BF9D52F4}"/>
              </a:ext>
            </a:extLst>
          </p:cNvPr>
          <p:cNvSpPr txBox="1"/>
          <p:nvPr/>
        </p:nvSpPr>
        <p:spPr>
          <a:xfrm>
            <a:off x="8016973" y="4053295"/>
            <a:ext cx="912631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2022-02-04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A38F365-B30E-40C9-868D-A1E8866D84E4}"/>
              </a:ext>
            </a:extLst>
          </p:cNvPr>
          <p:cNvSpPr txBox="1"/>
          <p:nvPr/>
        </p:nvSpPr>
        <p:spPr>
          <a:xfrm>
            <a:off x="2771724" y="4399241"/>
            <a:ext cx="232461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ADE72AA-BE83-4C54-9710-AB09105E5215}"/>
              </a:ext>
            </a:extLst>
          </p:cNvPr>
          <p:cNvSpPr txBox="1"/>
          <p:nvPr/>
        </p:nvSpPr>
        <p:spPr>
          <a:xfrm>
            <a:off x="3072568" y="4399241"/>
            <a:ext cx="662688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공지사항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5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8832DAE4-51BB-4D5C-A3CA-369FECAF4A9D}"/>
              </a:ext>
            </a:extLst>
          </p:cNvPr>
          <p:cNvSpPr txBox="1"/>
          <p:nvPr/>
        </p:nvSpPr>
        <p:spPr>
          <a:xfrm>
            <a:off x="7255859" y="4401735"/>
            <a:ext cx="478305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7E0704C-3ED0-4360-9B64-58D9C0360FFC}"/>
              </a:ext>
            </a:extLst>
          </p:cNvPr>
          <p:cNvSpPr txBox="1"/>
          <p:nvPr/>
        </p:nvSpPr>
        <p:spPr>
          <a:xfrm>
            <a:off x="8016973" y="4399241"/>
            <a:ext cx="903070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2022-02-03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7AF22F5E-7E6F-48A2-98AC-5AAFA31910DF}"/>
              </a:ext>
            </a:extLst>
          </p:cNvPr>
          <p:cNvSpPr txBox="1"/>
          <p:nvPr/>
        </p:nvSpPr>
        <p:spPr>
          <a:xfrm>
            <a:off x="2771724" y="4765204"/>
            <a:ext cx="239289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1AC1AEB1-2C9F-452B-8E07-0772CECFABBC}"/>
              </a:ext>
            </a:extLst>
          </p:cNvPr>
          <p:cNvSpPr txBox="1"/>
          <p:nvPr/>
        </p:nvSpPr>
        <p:spPr>
          <a:xfrm>
            <a:off x="3072568" y="4765204"/>
            <a:ext cx="669518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공지사항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4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CF22CD82-093B-494D-9250-F8C4B372ABE6}"/>
              </a:ext>
            </a:extLst>
          </p:cNvPr>
          <p:cNvSpPr txBox="1"/>
          <p:nvPr/>
        </p:nvSpPr>
        <p:spPr>
          <a:xfrm>
            <a:off x="7255859" y="4767697"/>
            <a:ext cx="481036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58A239D-8C99-4C3E-9AA4-5E8459877988}"/>
              </a:ext>
            </a:extLst>
          </p:cNvPr>
          <p:cNvSpPr txBox="1"/>
          <p:nvPr/>
        </p:nvSpPr>
        <p:spPr>
          <a:xfrm>
            <a:off x="8016973" y="4765204"/>
            <a:ext cx="90716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2022-02-02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ECF8450-C38E-487A-B931-E1B59BED35B8}"/>
              </a:ext>
            </a:extLst>
          </p:cNvPr>
          <p:cNvSpPr txBox="1"/>
          <p:nvPr/>
        </p:nvSpPr>
        <p:spPr>
          <a:xfrm>
            <a:off x="2771724" y="5107080"/>
            <a:ext cx="229729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CAA6F09F-042E-4873-BB05-F7C6657BCF1A}"/>
              </a:ext>
            </a:extLst>
          </p:cNvPr>
          <p:cNvSpPr txBox="1"/>
          <p:nvPr/>
        </p:nvSpPr>
        <p:spPr>
          <a:xfrm>
            <a:off x="3072568" y="5107080"/>
            <a:ext cx="659956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공지사항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3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C840147-2DF0-49AB-B2F2-E393346E24BC}"/>
              </a:ext>
            </a:extLst>
          </p:cNvPr>
          <p:cNvSpPr txBox="1"/>
          <p:nvPr/>
        </p:nvSpPr>
        <p:spPr>
          <a:xfrm>
            <a:off x="7255859" y="5109573"/>
            <a:ext cx="476939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FD24AE77-BE83-4DE2-814B-88B50CC7AC8A}"/>
              </a:ext>
            </a:extLst>
          </p:cNvPr>
          <p:cNvSpPr txBox="1"/>
          <p:nvPr/>
        </p:nvSpPr>
        <p:spPr>
          <a:xfrm>
            <a:off x="8016973" y="5107080"/>
            <a:ext cx="90716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2022-02-02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AD54A7AF-AE5F-42DA-99A0-807FB1B71285}"/>
              </a:ext>
            </a:extLst>
          </p:cNvPr>
          <p:cNvSpPr/>
          <p:nvPr/>
        </p:nvSpPr>
        <p:spPr>
          <a:xfrm>
            <a:off x="5033171" y="6134059"/>
            <a:ext cx="1137205" cy="331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 2  3  4  5  ….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E4A3E22A-8C16-4DE5-8BAD-D19AA435509F}"/>
              </a:ext>
            </a:extLst>
          </p:cNvPr>
          <p:cNvCxnSpPr>
            <a:cxnSpLocks/>
          </p:cNvCxnSpPr>
          <p:nvPr/>
        </p:nvCxnSpPr>
        <p:spPr>
          <a:xfrm flipV="1">
            <a:off x="2567173" y="6091405"/>
            <a:ext cx="6440938" cy="0"/>
          </a:xfrm>
          <a:prstGeom prst="line">
            <a:avLst/>
          </a:prstGeom>
          <a:ln w="25400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835F06E8-C1D8-4941-98BB-0B8948EBB771}"/>
              </a:ext>
            </a:extLst>
          </p:cNvPr>
          <p:cNvCxnSpPr>
            <a:cxnSpLocks/>
          </p:cNvCxnSpPr>
          <p:nvPr/>
        </p:nvCxnSpPr>
        <p:spPr>
          <a:xfrm flipV="1">
            <a:off x="2561479" y="5376906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A982FABF-0DC7-4C60-9445-9CF7595804C9}"/>
              </a:ext>
            </a:extLst>
          </p:cNvPr>
          <p:cNvCxnSpPr>
            <a:cxnSpLocks/>
          </p:cNvCxnSpPr>
          <p:nvPr/>
        </p:nvCxnSpPr>
        <p:spPr>
          <a:xfrm flipV="1">
            <a:off x="2561876" y="5737294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5A1809FA-D9E1-4D74-BE08-07F848A6E7D3}"/>
              </a:ext>
            </a:extLst>
          </p:cNvPr>
          <p:cNvSpPr txBox="1"/>
          <p:nvPr/>
        </p:nvSpPr>
        <p:spPr>
          <a:xfrm>
            <a:off x="2771724" y="5421806"/>
            <a:ext cx="233826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A75C6F6-4492-491C-86DE-685BD34ACCFF}"/>
              </a:ext>
            </a:extLst>
          </p:cNvPr>
          <p:cNvSpPr txBox="1"/>
          <p:nvPr/>
        </p:nvSpPr>
        <p:spPr>
          <a:xfrm>
            <a:off x="3072568" y="5421806"/>
            <a:ext cx="664055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공지사항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E277FEED-B80E-4363-8FA9-07C6F046C77C}"/>
              </a:ext>
            </a:extLst>
          </p:cNvPr>
          <p:cNvSpPr txBox="1"/>
          <p:nvPr/>
        </p:nvSpPr>
        <p:spPr>
          <a:xfrm>
            <a:off x="7255859" y="5424300"/>
            <a:ext cx="481036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7C2C9268-70CF-4877-81F4-3D9E39FD1D09}"/>
              </a:ext>
            </a:extLst>
          </p:cNvPr>
          <p:cNvSpPr txBox="1"/>
          <p:nvPr/>
        </p:nvSpPr>
        <p:spPr>
          <a:xfrm>
            <a:off x="8016973" y="5421806"/>
            <a:ext cx="90716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2022-02-01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150400D-F53C-4AD4-92AD-B984507DC9A8}"/>
              </a:ext>
            </a:extLst>
          </p:cNvPr>
          <p:cNvSpPr txBox="1"/>
          <p:nvPr/>
        </p:nvSpPr>
        <p:spPr>
          <a:xfrm>
            <a:off x="2771724" y="5763682"/>
            <a:ext cx="210608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7AA174F-AD2D-4104-A26A-0B524544D672}"/>
              </a:ext>
            </a:extLst>
          </p:cNvPr>
          <p:cNvSpPr txBox="1"/>
          <p:nvPr/>
        </p:nvSpPr>
        <p:spPr>
          <a:xfrm>
            <a:off x="3072568" y="5763682"/>
            <a:ext cx="640835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공지사항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1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8D400D6B-75A7-4E80-BEBD-84CE58DD3F61}"/>
              </a:ext>
            </a:extLst>
          </p:cNvPr>
          <p:cNvSpPr txBox="1"/>
          <p:nvPr/>
        </p:nvSpPr>
        <p:spPr>
          <a:xfrm>
            <a:off x="7255859" y="5766176"/>
            <a:ext cx="476939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04BEBEC-92F6-4DC3-9047-C83D928F92DE}"/>
              </a:ext>
            </a:extLst>
          </p:cNvPr>
          <p:cNvSpPr txBox="1"/>
          <p:nvPr/>
        </p:nvSpPr>
        <p:spPr>
          <a:xfrm>
            <a:off x="8016973" y="5763682"/>
            <a:ext cx="883948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2022-02-01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BDD18BC7-B10D-430E-8500-C8498437E2E0}"/>
              </a:ext>
            </a:extLst>
          </p:cNvPr>
          <p:cNvCxnSpPr>
            <a:cxnSpLocks/>
          </p:cNvCxnSpPr>
          <p:nvPr/>
        </p:nvCxnSpPr>
        <p:spPr>
          <a:xfrm>
            <a:off x="4329121" y="1391728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35789031-0734-40C2-89C8-4D732E39DB71}"/>
              </a:ext>
            </a:extLst>
          </p:cNvPr>
          <p:cNvCxnSpPr>
            <a:cxnSpLocks/>
          </p:cNvCxnSpPr>
          <p:nvPr/>
        </p:nvCxnSpPr>
        <p:spPr>
          <a:xfrm>
            <a:off x="4329121" y="1456122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E5032B5D-53D1-4437-9914-FB7B36A8E8D3}"/>
              </a:ext>
            </a:extLst>
          </p:cNvPr>
          <p:cNvCxnSpPr>
            <a:cxnSpLocks/>
          </p:cNvCxnSpPr>
          <p:nvPr/>
        </p:nvCxnSpPr>
        <p:spPr>
          <a:xfrm>
            <a:off x="4329121" y="1983837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607F79A2-DAD5-411A-97F2-2D61F5B7B323}"/>
              </a:ext>
            </a:extLst>
          </p:cNvPr>
          <p:cNvCxnSpPr>
            <a:cxnSpLocks/>
          </p:cNvCxnSpPr>
          <p:nvPr/>
        </p:nvCxnSpPr>
        <p:spPr>
          <a:xfrm>
            <a:off x="4329121" y="2048231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7D0FBE00-17DC-4E23-BF1F-4428E1B0D261}"/>
              </a:ext>
            </a:extLst>
          </p:cNvPr>
          <p:cNvCxnSpPr>
            <a:cxnSpLocks/>
          </p:cNvCxnSpPr>
          <p:nvPr/>
        </p:nvCxnSpPr>
        <p:spPr>
          <a:xfrm>
            <a:off x="4488671" y="1456122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565A2AFF-AC67-43E9-8170-368384B49B77}"/>
              </a:ext>
            </a:extLst>
          </p:cNvPr>
          <p:cNvCxnSpPr>
            <a:cxnSpLocks/>
          </p:cNvCxnSpPr>
          <p:nvPr/>
        </p:nvCxnSpPr>
        <p:spPr>
          <a:xfrm>
            <a:off x="5096466" y="1456122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89F9AB40-8BAB-4DBC-8EF6-8F8681C4F51B}"/>
              </a:ext>
            </a:extLst>
          </p:cNvPr>
          <p:cNvCxnSpPr>
            <a:cxnSpLocks/>
          </p:cNvCxnSpPr>
          <p:nvPr/>
        </p:nvCxnSpPr>
        <p:spPr>
          <a:xfrm>
            <a:off x="5566761" y="1456122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Box 259">
            <a:extLst>
              <a:ext uri="{FF2B5EF4-FFF2-40B4-BE49-F238E27FC236}">
                <a16:creationId xmlns:a16="http://schemas.microsoft.com/office/drawing/2014/main" id="{4E084373-BCEC-4FC9-AA49-E6E1FF1DC7B5}"/>
              </a:ext>
            </a:extLst>
          </p:cNvPr>
          <p:cNvSpPr txBox="1"/>
          <p:nvPr/>
        </p:nvSpPr>
        <p:spPr>
          <a:xfrm>
            <a:off x="4507134" y="1424588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4D57E07B-F690-446A-ACF7-25D66B165149}"/>
              </a:ext>
            </a:extLst>
          </p:cNvPr>
          <p:cNvSpPr txBox="1"/>
          <p:nvPr/>
        </p:nvSpPr>
        <p:spPr>
          <a:xfrm>
            <a:off x="5107287" y="1426843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0EC7ADA7-B060-4752-B4D8-8C92DB1468B7}"/>
              </a:ext>
            </a:extLst>
          </p:cNvPr>
          <p:cNvCxnSpPr>
            <a:cxnSpLocks/>
          </p:cNvCxnSpPr>
          <p:nvPr/>
        </p:nvCxnSpPr>
        <p:spPr>
          <a:xfrm>
            <a:off x="4959959" y="1456122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TextBox 262">
            <a:extLst>
              <a:ext uri="{FF2B5EF4-FFF2-40B4-BE49-F238E27FC236}">
                <a16:creationId xmlns:a16="http://schemas.microsoft.com/office/drawing/2014/main" id="{F6349754-154C-47B1-82F2-F4B35E8C84B2}"/>
              </a:ext>
            </a:extLst>
          </p:cNvPr>
          <p:cNvSpPr txBox="1"/>
          <p:nvPr/>
        </p:nvSpPr>
        <p:spPr>
          <a:xfrm>
            <a:off x="4900709" y="1346054"/>
            <a:ext cx="237109" cy="632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4" name="사각형: 둥근 모서리 263">
            <a:extLst>
              <a:ext uri="{FF2B5EF4-FFF2-40B4-BE49-F238E27FC236}">
                <a16:creationId xmlns:a16="http://schemas.microsoft.com/office/drawing/2014/main" id="{D705752B-010E-4523-A63D-644EAFA2A020}"/>
              </a:ext>
            </a:extLst>
          </p:cNvPr>
          <p:cNvSpPr/>
          <p:nvPr/>
        </p:nvSpPr>
        <p:spPr>
          <a:xfrm>
            <a:off x="138058" y="359769"/>
            <a:ext cx="1787780" cy="24662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265" name="그림 264">
            <a:extLst>
              <a:ext uri="{FF2B5EF4-FFF2-40B4-BE49-F238E27FC236}">
                <a16:creationId xmlns:a16="http://schemas.microsoft.com/office/drawing/2014/main" id="{4225A4B2-B2C3-4F81-B3DE-7B1E0BCEBD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4" y="384558"/>
            <a:ext cx="150201" cy="197041"/>
          </a:xfrm>
          <a:prstGeom prst="rect">
            <a:avLst/>
          </a:prstGeom>
          <a:ln>
            <a:noFill/>
          </a:ln>
        </p:spPr>
      </p:pic>
      <p:sp>
        <p:nvSpPr>
          <p:cNvPr id="266" name="사각형: 둥근 모서리 265">
            <a:extLst>
              <a:ext uri="{FF2B5EF4-FFF2-40B4-BE49-F238E27FC236}">
                <a16:creationId xmlns:a16="http://schemas.microsoft.com/office/drawing/2014/main" id="{466D0D2C-F1AB-4461-9E73-1D2A77289D3C}"/>
              </a:ext>
            </a:extLst>
          </p:cNvPr>
          <p:cNvSpPr/>
          <p:nvPr/>
        </p:nvSpPr>
        <p:spPr>
          <a:xfrm>
            <a:off x="9128320" y="342203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7" name="사각형: 둥근 모서리 266">
            <a:extLst>
              <a:ext uri="{FF2B5EF4-FFF2-40B4-BE49-F238E27FC236}">
                <a16:creationId xmlns:a16="http://schemas.microsoft.com/office/drawing/2014/main" id="{93BD5AA1-3F39-43A8-B22E-8EBA04E8B609}"/>
              </a:ext>
            </a:extLst>
          </p:cNvPr>
          <p:cNvSpPr/>
          <p:nvPr/>
        </p:nvSpPr>
        <p:spPr>
          <a:xfrm>
            <a:off x="8203145" y="342203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</a:p>
        </p:txBody>
      </p:sp>
      <p:sp>
        <p:nvSpPr>
          <p:cNvPr id="268" name="사각형: 둥근 모서리 267">
            <a:extLst>
              <a:ext uri="{FF2B5EF4-FFF2-40B4-BE49-F238E27FC236}">
                <a16:creationId xmlns:a16="http://schemas.microsoft.com/office/drawing/2014/main" id="{14A46081-0C91-4789-B77D-E046D496321A}"/>
              </a:ext>
            </a:extLst>
          </p:cNvPr>
          <p:cNvSpPr/>
          <p:nvPr/>
        </p:nvSpPr>
        <p:spPr>
          <a:xfrm>
            <a:off x="7277970" y="342203"/>
            <a:ext cx="842229" cy="246621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TESTER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공지사항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관리자 이외에 일반 이용자는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게시글을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읽을수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만 있다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.(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작성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X)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공지사항</a:t>
            </a:r>
            <a:endParaRPr lang="ko-KR" altLang="en-US" sz="1600" dirty="0"/>
          </a:p>
        </p:txBody>
      </p:sp>
      <p:sp>
        <p:nvSpPr>
          <p:cNvPr id="131" name="직사각형 130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132" name="타원 131"/>
          <p:cNvSpPr/>
          <p:nvPr/>
        </p:nvSpPr>
        <p:spPr>
          <a:xfrm>
            <a:off x="1167609" y="56074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242545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513947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102453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294099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55792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830981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99063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261278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534236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803703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1125574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39610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662058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244323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273" name="직사각형 272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514272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274" name="직사각형 273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1100301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37083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643766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4164901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CDED2FC-6D21-443B-8068-0929268AD8B3}"/>
              </a:ext>
            </a:extLst>
          </p:cNvPr>
          <p:cNvCxnSpPr>
            <a:cxnSpLocks/>
          </p:cNvCxnSpPr>
          <p:nvPr/>
        </p:nvCxnSpPr>
        <p:spPr>
          <a:xfrm>
            <a:off x="328619" y="1369211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B168B65D-FC28-4A4E-86B9-47896EAEBE01}"/>
              </a:ext>
            </a:extLst>
          </p:cNvPr>
          <p:cNvCxnSpPr>
            <a:cxnSpLocks/>
          </p:cNvCxnSpPr>
          <p:nvPr/>
        </p:nvCxnSpPr>
        <p:spPr>
          <a:xfrm>
            <a:off x="328619" y="1438016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0DCCFE22-F338-4DEE-B9B6-DB81D4FFF351}"/>
              </a:ext>
            </a:extLst>
          </p:cNvPr>
          <p:cNvCxnSpPr>
            <a:cxnSpLocks/>
          </p:cNvCxnSpPr>
          <p:nvPr/>
        </p:nvCxnSpPr>
        <p:spPr>
          <a:xfrm>
            <a:off x="419512" y="1433605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CF8BF8F4-F7A4-4D19-A790-7B784EC6793B}"/>
              </a:ext>
            </a:extLst>
          </p:cNvPr>
          <p:cNvCxnSpPr>
            <a:cxnSpLocks/>
          </p:cNvCxnSpPr>
          <p:nvPr/>
        </p:nvCxnSpPr>
        <p:spPr>
          <a:xfrm>
            <a:off x="701247" y="1433605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C2249FE9-7884-4B35-9C76-B1552D73887C}"/>
              </a:ext>
            </a:extLst>
          </p:cNvPr>
          <p:cNvCxnSpPr>
            <a:cxnSpLocks/>
          </p:cNvCxnSpPr>
          <p:nvPr/>
        </p:nvCxnSpPr>
        <p:spPr>
          <a:xfrm>
            <a:off x="977556" y="1433605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828BDEB2-13AF-421F-898B-D0442B72253D}"/>
              </a:ext>
            </a:extLst>
          </p:cNvPr>
          <p:cNvCxnSpPr>
            <a:cxnSpLocks/>
          </p:cNvCxnSpPr>
          <p:nvPr/>
        </p:nvCxnSpPr>
        <p:spPr>
          <a:xfrm>
            <a:off x="1249786" y="1433605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6272714A-A2F9-474E-99B4-974864E0442D}"/>
              </a:ext>
            </a:extLst>
          </p:cNvPr>
          <p:cNvCxnSpPr>
            <a:cxnSpLocks/>
          </p:cNvCxnSpPr>
          <p:nvPr/>
        </p:nvCxnSpPr>
        <p:spPr>
          <a:xfrm>
            <a:off x="1518779" y="143547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2B1AE2BB-95AD-4F50-B9E4-5C3E9F26C1E1}"/>
              </a:ext>
            </a:extLst>
          </p:cNvPr>
          <p:cNvCxnSpPr>
            <a:cxnSpLocks/>
          </p:cNvCxnSpPr>
          <p:nvPr/>
        </p:nvCxnSpPr>
        <p:spPr>
          <a:xfrm>
            <a:off x="1792042" y="143547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E5EDB6B0-ECEB-4712-A8A4-99C949988F8A}"/>
              </a:ext>
            </a:extLst>
          </p:cNvPr>
          <p:cNvCxnSpPr>
            <a:cxnSpLocks/>
          </p:cNvCxnSpPr>
          <p:nvPr/>
        </p:nvCxnSpPr>
        <p:spPr>
          <a:xfrm>
            <a:off x="2061950" y="1433605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0A6871C6-3E94-4CC2-A8AF-B1BF0D96DF81}"/>
              </a:ext>
            </a:extLst>
          </p:cNvPr>
          <p:cNvCxnSpPr>
            <a:cxnSpLocks/>
          </p:cNvCxnSpPr>
          <p:nvPr/>
        </p:nvCxnSpPr>
        <p:spPr>
          <a:xfrm>
            <a:off x="329289" y="1831486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F20805E8-F412-4113-8CA9-177918E69AD5}"/>
              </a:ext>
            </a:extLst>
          </p:cNvPr>
          <p:cNvCxnSpPr>
            <a:cxnSpLocks/>
          </p:cNvCxnSpPr>
          <p:nvPr/>
        </p:nvCxnSpPr>
        <p:spPr>
          <a:xfrm>
            <a:off x="420182" y="183148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489512F7-DECA-4FB6-8BE3-6C4B13E6DB62}"/>
              </a:ext>
            </a:extLst>
          </p:cNvPr>
          <p:cNvCxnSpPr>
            <a:cxnSpLocks/>
          </p:cNvCxnSpPr>
          <p:nvPr/>
        </p:nvCxnSpPr>
        <p:spPr>
          <a:xfrm>
            <a:off x="701247" y="183148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CF97D966-1232-439E-A7CF-37A5279CEF53}"/>
              </a:ext>
            </a:extLst>
          </p:cNvPr>
          <p:cNvCxnSpPr>
            <a:cxnSpLocks/>
          </p:cNvCxnSpPr>
          <p:nvPr/>
        </p:nvCxnSpPr>
        <p:spPr>
          <a:xfrm>
            <a:off x="978226" y="183148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1C1E3267-8429-4AF7-9450-E5FF2B445C60}"/>
              </a:ext>
            </a:extLst>
          </p:cNvPr>
          <p:cNvCxnSpPr>
            <a:cxnSpLocks/>
          </p:cNvCxnSpPr>
          <p:nvPr/>
        </p:nvCxnSpPr>
        <p:spPr>
          <a:xfrm>
            <a:off x="1250456" y="183148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12762F85-FFC8-4A31-96A8-742BAC778524}"/>
              </a:ext>
            </a:extLst>
          </p:cNvPr>
          <p:cNvCxnSpPr>
            <a:cxnSpLocks/>
          </p:cNvCxnSpPr>
          <p:nvPr/>
        </p:nvCxnSpPr>
        <p:spPr>
          <a:xfrm>
            <a:off x="1519449" y="183335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2D183B1C-E366-4139-9653-9FB87D36A714}"/>
              </a:ext>
            </a:extLst>
          </p:cNvPr>
          <p:cNvCxnSpPr>
            <a:cxnSpLocks/>
          </p:cNvCxnSpPr>
          <p:nvPr/>
        </p:nvCxnSpPr>
        <p:spPr>
          <a:xfrm>
            <a:off x="1792711" y="183335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1E7D2321-11ED-43B2-BEA7-0094A27A7936}"/>
              </a:ext>
            </a:extLst>
          </p:cNvPr>
          <p:cNvCxnSpPr>
            <a:cxnSpLocks/>
          </p:cNvCxnSpPr>
          <p:nvPr/>
        </p:nvCxnSpPr>
        <p:spPr>
          <a:xfrm>
            <a:off x="2061950" y="183335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18E24A43-F6A2-4B72-9B1C-44F3842C39F5}"/>
              </a:ext>
            </a:extLst>
          </p:cNvPr>
          <p:cNvCxnSpPr>
            <a:cxnSpLocks/>
          </p:cNvCxnSpPr>
          <p:nvPr/>
        </p:nvCxnSpPr>
        <p:spPr>
          <a:xfrm>
            <a:off x="314310" y="2159159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F1F70093-809B-46FB-AA02-FB96B2C8D345}"/>
              </a:ext>
            </a:extLst>
          </p:cNvPr>
          <p:cNvCxnSpPr>
            <a:cxnSpLocks/>
          </p:cNvCxnSpPr>
          <p:nvPr/>
        </p:nvCxnSpPr>
        <p:spPr>
          <a:xfrm>
            <a:off x="314310" y="2223554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4FD7516E-C2B9-4F59-A4F1-DEF447EB1F98}"/>
              </a:ext>
            </a:extLst>
          </p:cNvPr>
          <p:cNvSpPr txBox="1"/>
          <p:nvPr/>
        </p:nvSpPr>
        <p:spPr>
          <a:xfrm flipH="1">
            <a:off x="397941" y="1418939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D5EBC4D5-D394-4F53-834B-7B2495779D8D}"/>
              </a:ext>
            </a:extLst>
          </p:cNvPr>
          <p:cNvCxnSpPr>
            <a:cxnSpLocks/>
          </p:cNvCxnSpPr>
          <p:nvPr/>
        </p:nvCxnSpPr>
        <p:spPr>
          <a:xfrm>
            <a:off x="328619" y="1760770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A733C0F4-A91E-4D08-9A36-91DF9E3AF948}"/>
              </a:ext>
            </a:extLst>
          </p:cNvPr>
          <p:cNvSpPr txBox="1"/>
          <p:nvPr/>
        </p:nvSpPr>
        <p:spPr>
          <a:xfrm flipH="1">
            <a:off x="687749" y="1418939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5F315B2-9BBA-47CF-B968-3C6C6ECC5123}"/>
              </a:ext>
            </a:extLst>
          </p:cNvPr>
          <p:cNvSpPr txBox="1"/>
          <p:nvPr/>
        </p:nvSpPr>
        <p:spPr>
          <a:xfrm flipH="1">
            <a:off x="1223112" y="1418939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94325D8-A67C-455F-8AB8-09C781EBBFBA}"/>
              </a:ext>
            </a:extLst>
          </p:cNvPr>
          <p:cNvSpPr txBox="1"/>
          <p:nvPr/>
        </p:nvSpPr>
        <p:spPr>
          <a:xfrm flipH="1">
            <a:off x="1489236" y="1418939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3F4EEEE-514B-4DC0-A839-7373A65F4632}"/>
              </a:ext>
            </a:extLst>
          </p:cNvPr>
          <p:cNvSpPr txBox="1"/>
          <p:nvPr/>
        </p:nvSpPr>
        <p:spPr>
          <a:xfrm flipH="1">
            <a:off x="397941" y="1823297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65D371A-F38A-48B7-A651-67267937BA54}"/>
              </a:ext>
            </a:extLst>
          </p:cNvPr>
          <p:cNvSpPr txBox="1"/>
          <p:nvPr/>
        </p:nvSpPr>
        <p:spPr>
          <a:xfrm flipH="1">
            <a:off x="1770132" y="1823297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C328F3B-5E0A-4C35-8242-1E2EF52F1459}"/>
              </a:ext>
            </a:extLst>
          </p:cNvPr>
          <p:cNvSpPr txBox="1"/>
          <p:nvPr/>
        </p:nvSpPr>
        <p:spPr>
          <a:xfrm flipH="1">
            <a:off x="681905" y="1823297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3B3AAED-A0A1-46A5-A836-BE94C93FE5CA}"/>
              </a:ext>
            </a:extLst>
          </p:cNvPr>
          <p:cNvSpPr txBox="1"/>
          <p:nvPr/>
        </p:nvSpPr>
        <p:spPr>
          <a:xfrm flipH="1">
            <a:off x="945878" y="1823297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5A545F0-9F90-4510-8730-9BC7E9A8292F}"/>
              </a:ext>
            </a:extLst>
          </p:cNvPr>
          <p:cNvSpPr txBox="1"/>
          <p:nvPr/>
        </p:nvSpPr>
        <p:spPr>
          <a:xfrm flipH="1">
            <a:off x="1498969" y="1823297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150" name="원호 149">
            <a:extLst>
              <a:ext uri="{FF2B5EF4-FFF2-40B4-BE49-F238E27FC236}">
                <a16:creationId xmlns:a16="http://schemas.microsoft.com/office/drawing/2014/main" id="{F3BD5ACE-EBB3-414E-9CC4-C57174CC8C0C}"/>
              </a:ext>
            </a:extLst>
          </p:cNvPr>
          <p:cNvSpPr/>
          <p:nvPr/>
        </p:nvSpPr>
        <p:spPr>
          <a:xfrm>
            <a:off x="149383" y="921500"/>
            <a:ext cx="572351" cy="605921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1" name="원호 150">
            <a:extLst>
              <a:ext uri="{FF2B5EF4-FFF2-40B4-BE49-F238E27FC236}">
                <a16:creationId xmlns:a16="http://schemas.microsoft.com/office/drawing/2014/main" id="{10A06212-AB8E-4A89-8AC8-AC8B52B5040E}"/>
              </a:ext>
            </a:extLst>
          </p:cNvPr>
          <p:cNvSpPr/>
          <p:nvPr/>
        </p:nvSpPr>
        <p:spPr>
          <a:xfrm>
            <a:off x="68585" y="874591"/>
            <a:ext cx="660970" cy="699737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2" name="그림 151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6FAAD290-93D0-4B7E-A05C-AFD64C518E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79" y="1049071"/>
            <a:ext cx="295667" cy="339742"/>
          </a:xfrm>
          <a:prstGeom prst="rect">
            <a:avLst/>
          </a:prstGeom>
        </p:spPr>
      </p:pic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6582801F-5F80-4488-A341-8FCF7C37D388}"/>
              </a:ext>
            </a:extLst>
          </p:cNvPr>
          <p:cNvSpPr/>
          <p:nvPr/>
        </p:nvSpPr>
        <p:spPr>
          <a:xfrm>
            <a:off x="2364462" y="6604231"/>
            <a:ext cx="5375754" cy="23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037AE8AA-E068-44B5-B7F1-D63ECF916D1A}"/>
              </a:ext>
            </a:extLst>
          </p:cNvPr>
          <p:cNvSpPr txBox="1"/>
          <p:nvPr/>
        </p:nvSpPr>
        <p:spPr>
          <a:xfrm>
            <a:off x="2559912" y="1740170"/>
            <a:ext cx="620348" cy="391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Q&amp;A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F5C8E7EF-E091-4278-A9BF-D13389C4D312}"/>
              </a:ext>
            </a:extLst>
          </p:cNvPr>
          <p:cNvCxnSpPr>
            <a:cxnSpLocks/>
          </p:cNvCxnSpPr>
          <p:nvPr/>
        </p:nvCxnSpPr>
        <p:spPr>
          <a:xfrm flipV="1">
            <a:off x="2559912" y="2274013"/>
            <a:ext cx="6440938" cy="0"/>
          </a:xfrm>
          <a:prstGeom prst="line">
            <a:avLst/>
          </a:prstGeom>
          <a:ln w="25400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4BFCEEEA-66CB-42B8-9BC1-A6C545C9B9E6}"/>
              </a:ext>
            </a:extLst>
          </p:cNvPr>
          <p:cNvSpPr txBox="1"/>
          <p:nvPr/>
        </p:nvSpPr>
        <p:spPr>
          <a:xfrm>
            <a:off x="2713711" y="2298743"/>
            <a:ext cx="31167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No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11E5C1B8-5911-4211-9527-1673028EE786}"/>
              </a:ext>
            </a:extLst>
          </p:cNvPr>
          <p:cNvSpPr txBox="1"/>
          <p:nvPr/>
        </p:nvSpPr>
        <p:spPr>
          <a:xfrm>
            <a:off x="4953747" y="2276268"/>
            <a:ext cx="367674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제목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4DFF83A-B257-4568-AAF5-C35630D5F27C}"/>
              </a:ext>
            </a:extLst>
          </p:cNvPr>
          <p:cNvSpPr txBox="1"/>
          <p:nvPr/>
        </p:nvSpPr>
        <p:spPr>
          <a:xfrm>
            <a:off x="7247697" y="2274013"/>
            <a:ext cx="470110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글쓴이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A3BCE3C-1621-40CD-908A-5B7E546EC9FB}"/>
              </a:ext>
            </a:extLst>
          </p:cNvPr>
          <p:cNvSpPr txBox="1"/>
          <p:nvPr/>
        </p:nvSpPr>
        <p:spPr>
          <a:xfrm>
            <a:off x="8176459" y="2280362"/>
            <a:ext cx="576643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작성시간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28818F1-0E4A-4FEA-9606-8CCAFB9DA35D}"/>
              </a:ext>
            </a:extLst>
          </p:cNvPr>
          <p:cNvSpPr txBox="1"/>
          <p:nvPr/>
        </p:nvSpPr>
        <p:spPr>
          <a:xfrm>
            <a:off x="2769760" y="2665025"/>
            <a:ext cx="232461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4F345DF-9AD8-4FF1-8831-31E39F6EF4A7}"/>
              </a:ext>
            </a:extLst>
          </p:cNvPr>
          <p:cNvSpPr txBox="1"/>
          <p:nvPr/>
        </p:nvSpPr>
        <p:spPr>
          <a:xfrm>
            <a:off x="3070604" y="2665025"/>
            <a:ext cx="449623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문의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5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51BDDBE-C357-436A-8E56-E8C228FC85F7}"/>
              </a:ext>
            </a:extLst>
          </p:cNvPr>
          <p:cNvSpPr txBox="1"/>
          <p:nvPr/>
        </p:nvSpPr>
        <p:spPr>
          <a:xfrm>
            <a:off x="7253895" y="2667519"/>
            <a:ext cx="47420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최수빈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3DB44415-43EA-49C6-B973-226A0617F513}"/>
              </a:ext>
            </a:extLst>
          </p:cNvPr>
          <p:cNvSpPr txBox="1"/>
          <p:nvPr/>
        </p:nvSpPr>
        <p:spPr>
          <a:xfrm>
            <a:off x="8015009" y="2665025"/>
            <a:ext cx="769221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2022-02-10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68A512D4-294A-4EC8-A9F9-E86E05762C30}"/>
              </a:ext>
            </a:extLst>
          </p:cNvPr>
          <p:cNvCxnSpPr>
            <a:cxnSpLocks/>
          </p:cNvCxnSpPr>
          <p:nvPr/>
        </p:nvCxnSpPr>
        <p:spPr>
          <a:xfrm flipV="1">
            <a:off x="2565209" y="2625778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09F0C459-5BD0-4352-A381-E1D568796062}"/>
              </a:ext>
            </a:extLst>
          </p:cNvPr>
          <p:cNvCxnSpPr>
            <a:cxnSpLocks/>
          </p:cNvCxnSpPr>
          <p:nvPr/>
        </p:nvCxnSpPr>
        <p:spPr>
          <a:xfrm flipV="1">
            <a:off x="2561356" y="2975789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CD1E3455-9473-4FB3-AAAF-AC81BF139B3C}"/>
              </a:ext>
            </a:extLst>
          </p:cNvPr>
          <p:cNvCxnSpPr>
            <a:cxnSpLocks/>
          </p:cNvCxnSpPr>
          <p:nvPr/>
        </p:nvCxnSpPr>
        <p:spPr>
          <a:xfrm flipV="1">
            <a:off x="2565209" y="3334495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6C3E91AD-9F58-4E57-8C17-17289B50AD17}"/>
              </a:ext>
            </a:extLst>
          </p:cNvPr>
          <p:cNvCxnSpPr>
            <a:cxnSpLocks/>
          </p:cNvCxnSpPr>
          <p:nvPr/>
        </p:nvCxnSpPr>
        <p:spPr>
          <a:xfrm flipV="1">
            <a:off x="2565209" y="3689064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7C0B2FDC-D111-4199-8990-D4F2EFF2DB99}"/>
              </a:ext>
            </a:extLst>
          </p:cNvPr>
          <p:cNvCxnSpPr>
            <a:cxnSpLocks/>
          </p:cNvCxnSpPr>
          <p:nvPr/>
        </p:nvCxnSpPr>
        <p:spPr>
          <a:xfrm flipV="1">
            <a:off x="2565209" y="4023791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0615E1A6-2538-4213-9E5F-51CFCB096BA8}"/>
              </a:ext>
            </a:extLst>
          </p:cNvPr>
          <p:cNvCxnSpPr>
            <a:cxnSpLocks/>
          </p:cNvCxnSpPr>
          <p:nvPr/>
        </p:nvCxnSpPr>
        <p:spPr>
          <a:xfrm flipV="1">
            <a:off x="2548964" y="4386915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40093085-E5A8-4C7B-B525-8D56EDB69E00}"/>
              </a:ext>
            </a:extLst>
          </p:cNvPr>
          <p:cNvCxnSpPr>
            <a:cxnSpLocks/>
          </p:cNvCxnSpPr>
          <p:nvPr/>
        </p:nvCxnSpPr>
        <p:spPr>
          <a:xfrm flipV="1">
            <a:off x="2559515" y="4741061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32F9DD40-8DD6-42D1-8665-27A633CFFB0B}"/>
              </a:ext>
            </a:extLst>
          </p:cNvPr>
          <p:cNvCxnSpPr>
            <a:cxnSpLocks/>
          </p:cNvCxnSpPr>
          <p:nvPr/>
        </p:nvCxnSpPr>
        <p:spPr>
          <a:xfrm flipV="1">
            <a:off x="2559912" y="5101449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1D94F628-84BE-4339-B924-7501B44DDD45}"/>
              </a:ext>
            </a:extLst>
          </p:cNvPr>
          <p:cNvSpPr txBox="1"/>
          <p:nvPr/>
        </p:nvSpPr>
        <p:spPr>
          <a:xfrm>
            <a:off x="3070604" y="3019140"/>
            <a:ext cx="777743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양재튼튼체B" panose="02020603020101020101" pitchFamily="18" charset="-127"/>
                <a:ea typeface="양재튼튼체B" panose="02020603020101020101" pitchFamily="18" charset="-127"/>
                <a:cs typeface="함초롬돋움" panose="02030504000101010101" pitchFamily="18" charset="-127"/>
              </a:rPr>
              <a:t>┕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re: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답변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5</a:t>
            </a:r>
            <a:endParaRPr lang="ko-KR" altLang="en-US" sz="1200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00F78C4A-B36D-4137-BD4F-CB807B316D34}"/>
              </a:ext>
            </a:extLst>
          </p:cNvPr>
          <p:cNvSpPr txBox="1"/>
          <p:nvPr/>
        </p:nvSpPr>
        <p:spPr>
          <a:xfrm>
            <a:off x="7253895" y="3021634"/>
            <a:ext cx="47420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19868E83-DA60-40AF-AF2E-35F8D4B222CC}"/>
              </a:ext>
            </a:extLst>
          </p:cNvPr>
          <p:cNvSpPr txBox="1"/>
          <p:nvPr/>
        </p:nvSpPr>
        <p:spPr>
          <a:xfrm>
            <a:off x="8015009" y="3019140"/>
            <a:ext cx="764359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2022-02-11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BAB82EC-BA9F-428D-A68D-B97B09F2F6EE}"/>
              </a:ext>
            </a:extLst>
          </p:cNvPr>
          <p:cNvSpPr txBox="1"/>
          <p:nvPr/>
        </p:nvSpPr>
        <p:spPr>
          <a:xfrm>
            <a:off x="2769760" y="3384362"/>
            <a:ext cx="239289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E66FE4E-187C-479C-8823-ED90EDACF9C7}"/>
              </a:ext>
            </a:extLst>
          </p:cNvPr>
          <p:cNvSpPr txBox="1"/>
          <p:nvPr/>
        </p:nvSpPr>
        <p:spPr>
          <a:xfrm>
            <a:off x="3070604" y="3384362"/>
            <a:ext cx="456452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문의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4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F24E8D0A-3081-4196-B593-7EAEDF904BA2}"/>
              </a:ext>
            </a:extLst>
          </p:cNvPr>
          <p:cNvSpPr txBox="1"/>
          <p:nvPr/>
        </p:nvSpPr>
        <p:spPr>
          <a:xfrm>
            <a:off x="7253895" y="3386856"/>
            <a:ext cx="475573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전은우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61CBFBFC-056E-454C-8EED-D73F389134D9}"/>
              </a:ext>
            </a:extLst>
          </p:cNvPr>
          <p:cNvSpPr txBox="1"/>
          <p:nvPr/>
        </p:nvSpPr>
        <p:spPr>
          <a:xfrm>
            <a:off x="8015009" y="3384362"/>
            <a:ext cx="769221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2022-02-05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7E86F5ED-316E-4CB4-9F5A-11F7D1169A23}"/>
              </a:ext>
            </a:extLst>
          </p:cNvPr>
          <p:cNvSpPr txBox="1"/>
          <p:nvPr/>
        </p:nvSpPr>
        <p:spPr>
          <a:xfrm>
            <a:off x="3070604" y="3729277"/>
            <a:ext cx="817353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양재튼튼체B" panose="02020603020101020101" pitchFamily="18" charset="-127"/>
                <a:ea typeface="양재튼튼체B" panose="02020603020101020101" pitchFamily="18" charset="-127"/>
                <a:cs typeface="함초롬돋움" panose="02030504000101010101" pitchFamily="18" charset="-127"/>
              </a:rPr>
              <a:t>┕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re: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답변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4</a:t>
            </a:r>
            <a:endParaRPr lang="ko-KR" altLang="en-US" sz="1200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6D03A44-ECB1-4DCB-BF2B-51469A5B2DEE}"/>
              </a:ext>
            </a:extLst>
          </p:cNvPr>
          <p:cNvSpPr txBox="1"/>
          <p:nvPr/>
        </p:nvSpPr>
        <p:spPr>
          <a:xfrm>
            <a:off x="7253895" y="3731771"/>
            <a:ext cx="475573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54663941-4CB8-4851-82C0-F535B48906DE}"/>
              </a:ext>
            </a:extLst>
          </p:cNvPr>
          <p:cNvSpPr txBox="1"/>
          <p:nvPr/>
        </p:nvSpPr>
        <p:spPr>
          <a:xfrm>
            <a:off x="8015009" y="3729277"/>
            <a:ext cx="769221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2022-02-08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4D7D5B5-F889-414F-A20A-06ED4F60ECD2}"/>
              </a:ext>
            </a:extLst>
          </p:cNvPr>
          <p:cNvSpPr txBox="1"/>
          <p:nvPr/>
        </p:nvSpPr>
        <p:spPr>
          <a:xfrm>
            <a:off x="2769760" y="4074052"/>
            <a:ext cx="237924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62B5B5E8-C256-49B4-8A64-B4510C2D05CB}"/>
              </a:ext>
            </a:extLst>
          </p:cNvPr>
          <p:cNvSpPr txBox="1"/>
          <p:nvPr/>
        </p:nvSpPr>
        <p:spPr>
          <a:xfrm>
            <a:off x="3070604" y="4074052"/>
            <a:ext cx="446891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문의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91C75A3-B419-4A6A-9F64-6469B43D4CAE}"/>
              </a:ext>
            </a:extLst>
          </p:cNvPr>
          <p:cNvSpPr txBox="1"/>
          <p:nvPr/>
        </p:nvSpPr>
        <p:spPr>
          <a:xfrm>
            <a:off x="7253895" y="4076546"/>
            <a:ext cx="481036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최재훈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A477B837-4E3E-4189-ABF0-8B502F189C74}"/>
              </a:ext>
            </a:extLst>
          </p:cNvPr>
          <p:cNvSpPr txBox="1"/>
          <p:nvPr/>
        </p:nvSpPr>
        <p:spPr>
          <a:xfrm>
            <a:off x="8015009" y="4074052"/>
            <a:ext cx="769221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2022-02-03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6A0943EC-052E-419C-8876-CD8F8AE95999}"/>
              </a:ext>
            </a:extLst>
          </p:cNvPr>
          <p:cNvSpPr txBox="1"/>
          <p:nvPr/>
        </p:nvSpPr>
        <p:spPr>
          <a:xfrm>
            <a:off x="3070604" y="4419998"/>
            <a:ext cx="807791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양재튼튼체B" panose="02020603020101020101" pitchFamily="18" charset="-127"/>
                <a:ea typeface="양재튼튼체B" panose="02020603020101020101" pitchFamily="18" charset="-127"/>
                <a:cs typeface="함초롬돋움" panose="02030504000101010101" pitchFamily="18" charset="-127"/>
              </a:rPr>
              <a:t>┕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re: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답변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3</a:t>
            </a:r>
            <a:endParaRPr lang="ko-KR" altLang="en-US" sz="1200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40F1D88-074F-4733-9B36-EEB732708220}"/>
              </a:ext>
            </a:extLst>
          </p:cNvPr>
          <p:cNvSpPr txBox="1"/>
          <p:nvPr/>
        </p:nvSpPr>
        <p:spPr>
          <a:xfrm>
            <a:off x="7253895" y="4422492"/>
            <a:ext cx="478305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ADC30F1A-283B-4262-94F2-F3D14A396991}"/>
              </a:ext>
            </a:extLst>
          </p:cNvPr>
          <p:cNvSpPr txBox="1"/>
          <p:nvPr/>
        </p:nvSpPr>
        <p:spPr>
          <a:xfrm>
            <a:off x="8015009" y="4419998"/>
            <a:ext cx="769221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2022-02-04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43B01A0-51D7-4773-8E21-06003F3137C7}"/>
              </a:ext>
            </a:extLst>
          </p:cNvPr>
          <p:cNvSpPr txBox="1"/>
          <p:nvPr/>
        </p:nvSpPr>
        <p:spPr>
          <a:xfrm>
            <a:off x="2769760" y="4785961"/>
            <a:ext cx="239289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2E8C86E-E556-4F2C-9C83-2C246FCD72C4}"/>
              </a:ext>
            </a:extLst>
          </p:cNvPr>
          <p:cNvSpPr txBox="1"/>
          <p:nvPr/>
        </p:nvSpPr>
        <p:spPr>
          <a:xfrm>
            <a:off x="3070604" y="4785961"/>
            <a:ext cx="450989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문의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D3171D6F-19A3-43DF-944E-C1044A155B3D}"/>
              </a:ext>
            </a:extLst>
          </p:cNvPr>
          <p:cNvSpPr txBox="1"/>
          <p:nvPr/>
        </p:nvSpPr>
        <p:spPr>
          <a:xfrm>
            <a:off x="7253895" y="4788454"/>
            <a:ext cx="478305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유기상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1625598-F52D-48B7-B72D-EC4F9720B963}"/>
              </a:ext>
            </a:extLst>
          </p:cNvPr>
          <p:cNvSpPr txBox="1"/>
          <p:nvPr/>
        </p:nvSpPr>
        <p:spPr>
          <a:xfrm>
            <a:off x="8015009" y="4785961"/>
            <a:ext cx="90716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2022-02-02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CF25B0C7-6AE4-49A6-A559-62146BE1E06C}"/>
              </a:ext>
            </a:extLst>
          </p:cNvPr>
          <p:cNvSpPr txBox="1"/>
          <p:nvPr/>
        </p:nvSpPr>
        <p:spPr>
          <a:xfrm>
            <a:off x="3070604" y="5127837"/>
            <a:ext cx="811889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양재튼튼체B" panose="02020603020101020101" pitchFamily="18" charset="-127"/>
                <a:ea typeface="양재튼튼체B" panose="02020603020101020101" pitchFamily="18" charset="-127"/>
                <a:cs typeface="함초롬돋움" panose="02030504000101010101" pitchFamily="18" charset="-127"/>
              </a:rPr>
              <a:t>┕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re: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답변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endParaRPr lang="ko-KR" altLang="en-US" sz="1200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B126BAF-D512-437D-A16A-A1A9A0BA5EA2}"/>
              </a:ext>
            </a:extLst>
          </p:cNvPr>
          <p:cNvSpPr txBox="1"/>
          <p:nvPr/>
        </p:nvSpPr>
        <p:spPr>
          <a:xfrm>
            <a:off x="7253895" y="5130330"/>
            <a:ext cx="476939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1862849-C85B-4E28-BF37-6AB1F7AB90C8}"/>
              </a:ext>
            </a:extLst>
          </p:cNvPr>
          <p:cNvSpPr txBox="1"/>
          <p:nvPr/>
        </p:nvSpPr>
        <p:spPr>
          <a:xfrm>
            <a:off x="8015009" y="5127837"/>
            <a:ext cx="90716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2022-02-02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3" name="사각형: 둥근 모서리 222">
            <a:extLst>
              <a:ext uri="{FF2B5EF4-FFF2-40B4-BE49-F238E27FC236}">
                <a16:creationId xmlns:a16="http://schemas.microsoft.com/office/drawing/2014/main" id="{60CA74AD-9D21-44F4-AB48-28AA50AAA12D}"/>
              </a:ext>
            </a:extLst>
          </p:cNvPr>
          <p:cNvSpPr/>
          <p:nvPr/>
        </p:nvSpPr>
        <p:spPr>
          <a:xfrm>
            <a:off x="8015009" y="6161093"/>
            <a:ext cx="990718" cy="253561"/>
          </a:xfrm>
          <a:prstGeom prst="roundRect">
            <a:avLst/>
          </a:prstGeom>
          <a:noFill/>
          <a:ln>
            <a:solidFill>
              <a:srgbClr val="AC9D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문의하기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8B76A6FF-0B95-43F3-A365-F1E9218E1A0D}"/>
              </a:ext>
            </a:extLst>
          </p:cNvPr>
          <p:cNvSpPr/>
          <p:nvPr/>
        </p:nvSpPr>
        <p:spPr>
          <a:xfrm>
            <a:off x="5031207" y="6154816"/>
            <a:ext cx="1137205" cy="331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 2  3  4  5  ….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9C4A3880-71CD-4A3E-8E83-2C0AB17F75DC}"/>
              </a:ext>
            </a:extLst>
          </p:cNvPr>
          <p:cNvCxnSpPr>
            <a:cxnSpLocks/>
          </p:cNvCxnSpPr>
          <p:nvPr/>
        </p:nvCxnSpPr>
        <p:spPr>
          <a:xfrm flipV="1">
            <a:off x="2565209" y="6112162"/>
            <a:ext cx="6440938" cy="0"/>
          </a:xfrm>
          <a:prstGeom prst="line">
            <a:avLst/>
          </a:prstGeom>
          <a:ln w="25400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37F82757-8F33-45C0-82A2-50E30792F81E}"/>
              </a:ext>
            </a:extLst>
          </p:cNvPr>
          <p:cNvCxnSpPr>
            <a:cxnSpLocks/>
          </p:cNvCxnSpPr>
          <p:nvPr/>
        </p:nvCxnSpPr>
        <p:spPr>
          <a:xfrm flipV="1">
            <a:off x="2559515" y="5397663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128DC639-C312-435A-8223-8A61DF02A5AB}"/>
              </a:ext>
            </a:extLst>
          </p:cNvPr>
          <p:cNvCxnSpPr>
            <a:cxnSpLocks/>
          </p:cNvCxnSpPr>
          <p:nvPr/>
        </p:nvCxnSpPr>
        <p:spPr>
          <a:xfrm flipV="1">
            <a:off x="2559912" y="5758051"/>
            <a:ext cx="6440938" cy="0"/>
          </a:xfrm>
          <a:prstGeom prst="line">
            <a:avLst/>
          </a:prstGeom>
          <a:ln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8C0599D1-FB9A-45C8-9551-EAFD4F8AAD8D}"/>
              </a:ext>
            </a:extLst>
          </p:cNvPr>
          <p:cNvSpPr txBox="1"/>
          <p:nvPr/>
        </p:nvSpPr>
        <p:spPr>
          <a:xfrm>
            <a:off x="2769760" y="5442563"/>
            <a:ext cx="210608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4CC1A3FE-DAA5-42D3-BBBB-2755828B8EF7}"/>
              </a:ext>
            </a:extLst>
          </p:cNvPr>
          <p:cNvSpPr txBox="1"/>
          <p:nvPr/>
        </p:nvSpPr>
        <p:spPr>
          <a:xfrm>
            <a:off x="3070604" y="5442563"/>
            <a:ext cx="427770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문의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1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A952F7D7-7FBD-4DCE-8170-364795BD16C5}"/>
              </a:ext>
            </a:extLst>
          </p:cNvPr>
          <p:cNvSpPr txBox="1"/>
          <p:nvPr/>
        </p:nvSpPr>
        <p:spPr>
          <a:xfrm>
            <a:off x="7253895" y="5445057"/>
            <a:ext cx="482402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박현근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4CAE44C2-592F-4D9F-9F17-EEB5FC0E0EF4}"/>
              </a:ext>
            </a:extLst>
          </p:cNvPr>
          <p:cNvSpPr txBox="1"/>
          <p:nvPr/>
        </p:nvSpPr>
        <p:spPr>
          <a:xfrm>
            <a:off x="8015009" y="5442563"/>
            <a:ext cx="907167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2022-02-01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E247CB95-0835-4576-BCF5-ED98DE12B6DF}"/>
              </a:ext>
            </a:extLst>
          </p:cNvPr>
          <p:cNvSpPr txBox="1"/>
          <p:nvPr/>
        </p:nvSpPr>
        <p:spPr>
          <a:xfrm>
            <a:off x="3070604" y="5784439"/>
            <a:ext cx="788670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양재튼튼체B" panose="02020603020101020101" pitchFamily="18" charset="-127"/>
                <a:ea typeface="양재튼튼체B" panose="02020603020101020101" pitchFamily="18" charset="-127"/>
                <a:cs typeface="함초롬돋움" panose="02030504000101010101" pitchFamily="18" charset="-127"/>
              </a:rPr>
              <a:t>┕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re: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답변 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1</a:t>
            </a:r>
            <a:endParaRPr lang="ko-KR" altLang="en-US" sz="1200" dirty="0">
              <a:latin typeface="배달의민족 주아" panose="02020603020101020101" charset="-127"/>
              <a:ea typeface="배달의민족 주아" panose="02020603020101020101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BF7E69E9-791A-46FD-8E05-D569227871EB}"/>
              </a:ext>
            </a:extLst>
          </p:cNvPr>
          <p:cNvSpPr txBox="1"/>
          <p:nvPr/>
        </p:nvSpPr>
        <p:spPr>
          <a:xfrm>
            <a:off x="7253895" y="5786933"/>
            <a:ext cx="476939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1F5F818A-8AF2-4E06-BBB8-C2CDA206C995}"/>
              </a:ext>
            </a:extLst>
          </p:cNvPr>
          <p:cNvSpPr txBox="1"/>
          <p:nvPr/>
        </p:nvSpPr>
        <p:spPr>
          <a:xfrm>
            <a:off x="8015009" y="5784439"/>
            <a:ext cx="883948" cy="271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2022-02-01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9302CFCC-4218-4D71-A6C9-6FD45D7209F7}"/>
              </a:ext>
            </a:extLst>
          </p:cNvPr>
          <p:cNvCxnSpPr>
            <a:cxnSpLocks/>
          </p:cNvCxnSpPr>
          <p:nvPr/>
        </p:nvCxnSpPr>
        <p:spPr>
          <a:xfrm>
            <a:off x="4327157" y="1412485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>
            <a:extLst>
              <a:ext uri="{FF2B5EF4-FFF2-40B4-BE49-F238E27FC236}">
                <a16:creationId xmlns:a16="http://schemas.microsoft.com/office/drawing/2014/main" id="{A8C968F1-EF58-4CDE-A311-2526880B0DE8}"/>
              </a:ext>
            </a:extLst>
          </p:cNvPr>
          <p:cNvCxnSpPr>
            <a:cxnSpLocks/>
          </p:cNvCxnSpPr>
          <p:nvPr/>
        </p:nvCxnSpPr>
        <p:spPr>
          <a:xfrm>
            <a:off x="4327157" y="1476879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55480BF0-F581-43FC-A323-110BD94335A0}"/>
              </a:ext>
            </a:extLst>
          </p:cNvPr>
          <p:cNvCxnSpPr>
            <a:cxnSpLocks/>
          </p:cNvCxnSpPr>
          <p:nvPr/>
        </p:nvCxnSpPr>
        <p:spPr>
          <a:xfrm>
            <a:off x="4327157" y="2004594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D7E04936-8B43-465A-BB9B-FD05604FC3E0}"/>
              </a:ext>
            </a:extLst>
          </p:cNvPr>
          <p:cNvCxnSpPr>
            <a:cxnSpLocks/>
          </p:cNvCxnSpPr>
          <p:nvPr/>
        </p:nvCxnSpPr>
        <p:spPr>
          <a:xfrm>
            <a:off x="4327157" y="2068988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3E6B4BA3-C5F0-415B-BB0D-799670B9674D}"/>
              </a:ext>
            </a:extLst>
          </p:cNvPr>
          <p:cNvCxnSpPr>
            <a:cxnSpLocks/>
          </p:cNvCxnSpPr>
          <p:nvPr/>
        </p:nvCxnSpPr>
        <p:spPr>
          <a:xfrm>
            <a:off x="4486707" y="1476879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3F70B515-9BCD-4310-87BB-30507832A73D}"/>
              </a:ext>
            </a:extLst>
          </p:cNvPr>
          <p:cNvCxnSpPr>
            <a:cxnSpLocks/>
          </p:cNvCxnSpPr>
          <p:nvPr/>
        </p:nvCxnSpPr>
        <p:spPr>
          <a:xfrm>
            <a:off x="5094502" y="1476879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9E4D83A4-CBC8-4EA8-AF9D-2BC07F1417E7}"/>
              </a:ext>
            </a:extLst>
          </p:cNvPr>
          <p:cNvCxnSpPr>
            <a:cxnSpLocks/>
          </p:cNvCxnSpPr>
          <p:nvPr/>
        </p:nvCxnSpPr>
        <p:spPr>
          <a:xfrm>
            <a:off x="5564797" y="1476879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FB8D4F82-0573-405C-B6E5-4AFBE3979DC7}"/>
              </a:ext>
            </a:extLst>
          </p:cNvPr>
          <p:cNvSpPr txBox="1"/>
          <p:nvPr/>
        </p:nvSpPr>
        <p:spPr>
          <a:xfrm>
            <a:off x="4505170" y="1445345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3FAF398A-32EE-42E6-9214-BDE9E2289025}"/>
              </a:ext>
            </a:extLst>
          </p:cNvPr>
          <p:cNvSpPr txBox="1"/>
          <p:nvPr/>
        </p:nvSpPr>
        <p:spPr>
          <a:xfrm>
            <a:off x="5105323" y="1447600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2F3FD1BB-CAE7-4358-ADD3-4565E39FC8AA}"/>
              </a:ext>
            </a:extLst>
          </p:cNvPr>
          <p:cNvCxnSpPr>
            <a:cxnSpLocks/>
          </p:cNvCxnSpPr>
          <p:nvPr/>
        </p:nvCxnSpPr>
        <p:spPr>
          <a:xfrm>
            <a:off x="4957995" y="1476879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978F40B6-375E-4B03-9DED-728CB533EC63}"/>
              </a:ext>
            </a:extLst>
          </p:cNvPr>
          <p:cNvSpPr txBox="1"/>
          <p:nvPr/>
        </p:nvSpPr>
        <p:spPr>
          <a:xfrm>
            <a:off x="4898745" y="1366811"/>
            <a:ext cx="237109" cy="632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7" name="사각형: 둥근 모서리 246">
            <a:extLst>
              <a:ext uri="{FF2B5EF4-FFF2-40B4-BE49-F238E27FC236}">
                <a16:creationId xmlns:a16="http://schemas.microsoft.com/office/drawing/2014/main" id="{081C098E-D7D8-481A-8E42-5D29F3D6AC8E}"/>
              </a:ext>
            </a:extLst>
          </p:cNvPr>
          <p:cNvSpPr/>
          <p:nvPr/>
        </p:nvSpPr>
        <p:spPr>
          <a:xfrm>
            <a:off x="136094" y="380526"/>
            <a:ext cx="1787780" cy="24662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248" name="그림 247">
            <a:extLst>
              <a:ext uri="{FF2B5EF4-FFF2-40B4-BE49-F238E27FC236}">
                <a16:creationId xmlns:a16="http://schemas.microsoft.com/office/drawing/2014/main" id="{91E46566-18A2-4B40-B297-2CED7A2904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0" y="405315"/>
            <a:ext cx="150201" cy="197041"/>
          </a:xfrm>
          <a:prstGeom prst="rect">
            <a:avLst/>
          </a:prstGeom>
          <a:ln>
            <a:noFill/>
          </a:ln>
        </p:spPr>
      </p:pic>
      <p:sp>
        <p:nvSpPr>
          <p:cNvPr id="249" name="사각형: 둥근 모서리 248">
            <a:extLst>
              <a:ext uri="{FF2B5EF4-FFF2-40B4-BE49-F238E27FC236}">
                <a16:creationId xmlns:a16="http://schemas.microsoft.com/office/drawing/2014/main" id="{2C59CE3E-2208-4CD3-BEF8-DF7E9094AE4A}"/>
              </a:ext>
            </a:extLst>
          </p:cNvPr>
          <p:cNvSpPr/>
          <p:nvPr/>
        </p:nvSpPr>
        <p:spPr>
          <a:xfrm>
            <a:off x="9126356" y="362960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0" name="사각형: 둥근 모서리 249">
            <a:extLst>
              <a:ext uri="{FF2B5EF4-FFF2-40B4-BE49-F238E27FC236}">
                <a16:creationId xmlns:a16="http://schemas.microsoft.com/office/drawing/2014/main" id="{C1A59D10-3EC4-46FB-8D7D-62BBB99CC187}"/>
              </a:ext>
            </a:extLst>
          </p:cNvPr>
          <p:cNvSpPr/>
          <p:nvPr/>
        </p:nvSpPr>
        <p:spPr>
          <a:xfrm>
            <a:off x="8201181" y="362960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</a:p>
        </p:txBody>
      </p:sp>
      <p:sp>
        <p:nvSpPr>
          <p:cNvPr id="251" name="사각형: 둥근 모서리 250">
            <a:extLst>
              <a:ext uri="{FF2B5EF4-FFF2-40B4-BE49-F238E27FC236}">
                <a16:creationId xmlns:a16="http://schemas.microsoft.com/office/drawing/2014/main" id="{02266C3E-CEAA-4294-8E67-5F282350F8E7}"/>
              </a:ext>
            </a:extLst>
          </p:cNvPr>
          <p:cNvSpPr/>
          <p:nvPr/>
        </p:nvSpPr>
        <p:spPr>
          <a:xfrm>
            <a:off x="7276006" y="362960"/>
            <a:ext cx="842229" cy="246621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문의하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문의글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작성으로 이동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답변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관리자만 작성 가능하며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게시글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NO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 증가하지 않는다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문의 글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본인과 관리자만 읽기 가능하다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5" name="직사각형 124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Q&amp;A</a:t>
            </a:r>
            <a:endParaRPr lang="ko-KR" altLang="en-US" sz="1600" dirty="0"/>
          </a:p>
        </p:txBody>
      </p:sp>
      <p:sp>
        <p:nvSpPr>
          <p:cNvPr id="126" name="직사각형 125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127" name="타원 126"/>
          <p:cNvSpPr/>
          <p:nvPr/>
        </p:nvSpPr>
        <p:spPr>
          <a:xfrm>
            <a:off x="2684716" y="2516952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2984291" y="2974538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72" name="타원 171"/>
          <p:cNvSpPr/>
          <p:nvPr/>
        </p:nvSpPr>
        <p:spPr>
          <a:xfrm>
            <a:off x="7802344" y="5991727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242545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513947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102453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294099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55792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830981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99063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261278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534236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803703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1125574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39610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662058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244323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514272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1100301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37083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643766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1203406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143B6E7B-E13A-48F5-B84E-6272DCC3EB7B}"/>
              </a:ext>
            </a:extLst>
          </p:cNvPr>
          <p:cNvCxnSpPr>
            <a:cxnSpLocks/>
          </p:cNvCxnSpPr>
          <p:nvPr/>
        </p:nvCxnSpPr>
        <p:spPr>
          <a:xfrm>
            <a:off x="330583" y="1356843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7CBA918-0135-497B-A116-3046FA777F68}"/>
              </a:ext>
            </a:extLst>
          </p:cNvPr>
          <p:cNvCxnSpPr>
            <a:cxnSpLocks/>
          </p:cNvCxnSpPr>
          <p:nvPr/>
        </p:nvCxnSpPr>
        <p:spPr>
          <a:xfrm>
            <a:off x="330583" y="1425648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B220E23E-8A26-4E92-8121-04E8953D640D}"/>
              </a:ext>
            </a:extLst>
          </p:cNvPr>
          <p:cNvCxnSpPr>
            <a:cxnSpLocks/>
          </p:cNvCxnSpPr>
          <p:nvPr/>
        </p:nvCxnSpPr>
        <p:spPr>
          <a:xfrm>
            <a:off x="421476" y="142123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61566503-439C-4698-B66B-635D63C64FFA}"/>
              </a:ext>
            </a:extLst>
          </p:cNvPr>
          <p:cNvCxnSpPr>
            <a:cxnSpLocks/>
          </p:cNvCxnSpPr>
          <p:nvPr/>
        </p:nvCxnSpPr>
        <p:spPr>
          <a:xfrm>
            <a:off x="703211" y="142123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A049EBD9-6A33-43B3-9CB8-CCD226D84E2D}"/>
              </a:ext>
            </a:extLst>
          </p:cNvPr>
          <p:cNvCxnSpPr>
            <a:cxnSpLocks/>
          </p:cNvCxnSpPr>
          <p:nvPr/>
        </p:nvCxnSpPr>
        <p:spPr>
          <a:xfrm>
            <a:off x="979520" y="142123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E799C30B-8C98-4C31-8895-363869267DE9}"/>
              </a:ext>
            </a:extLst>
          </p:cNvPr>
          <p:cNvCxnSpPr>
            <a:cxnSpLocks/>
          </p:cNvCxnSpPr>
          <p:nvPr/>
        </p:nvCxnSpPr>
        <p:spPr>
          <a:xfrm>
            <a:off x="1251750" y="142123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DCB1B168-EA13-49A0-8B7F-EF20C09A31A2}"/>
              </a:ext>
            </a:extLst>
          </p:cNvPr>
          <p:cNvCxnSpPr>
            <a:cxnSpLocks/>
          </p:cNvCxnSpPr>
          <p:nvPr/>
        </p:nvCxnSpPr>
        <p:spPr>
          <a:xfrm>
            <a:off x="1520743" y="142311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F428711-AD0C-4FE4-BF05-48F9F1DD8B22}"/>
              </a:ext>
            </a:extLst>
          </p:cNvPr>
          <p:cNvCxnSpPr>
            <a:cxnSpLocks/>
          </p:cNvCxnSpPr>
          <p:nvPr/>
        </p:nvCxnSpPr>
        <p:spPr>
          <a:xfrm>
            <a:off x="1794006" y="142311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4190546A-A712-4AAF-9DAB-734082AAD320}"/>
              </a:ext>
            </a:extLst>
          </p:cNvPr>
          <p:cNvCxnSpPr>
            <a:cxnSpLocks/>
          </p:cNvCxnSpPr>
          <p:nvPr/>
        </p:nvCxnSpPr>
        <p:spPr>
          <a:xfrm>
            <a:off x="2063914" y="142123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9D649472-5CBE-40CA-A003-C79E065A866B}"/>
              </a:ext>
            </a:extLst>
          </p:cNvPr>
          <p:cNvCxnSpPr>
            <a:cxnSpLocks/>
          </p:cNvCxnSpPr>
          <p:nvPr/>
        </p:nvCxnSpPr>
        <p:spPr>
          <a:xfrm>
            <a:off x="331253" y="1819118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01D60169-C2EE-419F-A3B4-3B0A2F542432}"/>
              </a:ext>
            </a:extLst>
          </p:cNvPr>
          <p:cNvCxnSpPr>
            <a:cxnSpLocks/>
          </p:cNvCxnSpPr>
          <p:nvPr/>
        </p:nvCxnSpPr>
        <p:spPr>
          <a:xfrm>
            <a:off x="422146" y="181911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7742D058-15FB-4157-91BF-54024B244381}"/>
              </a:ext>
            </a:extLst>
          </p:cNvPr>
          <p:cNvCxnSpPr>
            <a:cxnSpLocks/>
          </p:cNvCxnSpPr>
          <p:nvPr/>
        </p:nvCxnSpPr>
        <p:spPr>
          <a:xfrm>
            <a:off x="703211" y="181911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E4387C1-6E6E-4CAE-BA6B-CCC4C2CC8F58}"/>
              </a:ext>
            </a:extLst>
          </p:cNvPr>
          <p:cNvCxnSpPr>
            <a:cxnSpLocks/>
          </p:cNvCxnSpPr>
          <p:nvPr/>
        </p:nvCxnSpPr>
        <p:spPr>
          <a:xfrm>
            <a:off x="980190" y="181911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A886E3D0-944F-4CD3-809C-83AB28A45860}"/>
              </a:ext>
            </a:extLst>
          </p:cNvPr>
          <p:cNvCxnSpPr>
            <a:cxnSpLocks/>
          </p:cNvCxnSpPr>
          <p:nvPr/>
        </p:nvCxnSpPr>
        <p:spPr>
          <a:xfrm>
            <a:off x="1252420" y="181911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6F2C2495-4BA0-4276-9EDE-C9874BF41843}"/>
              </a:ext>
            </a:extLst>
          </p:cNvPr>
          <p:cNvCxnSpPr>
            <a:cxnSpLocks/>
          </p:cNvCxnSpPr>
          <p:nvPr/>
        </p:nvCxnSpPr>
        <p:spPr>
          <a:xfrm>
            <a:off x="1521413" y="1820991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1EF81B89-54F9-4F52-8F1B-1A49D17767DE}"/>
              </a:ext>
            </a:extLst>
          </p:cNvPr>
          <p:cNvCxnSpPr>
            <a:cxnSpLocks/>
          </p:cNvCxnSpPr>
          <p:nvPr/>
        </p:nvCxnSpPr>
        <p:spPr>
          <a:xfrm>
            <a:off x="1794675" y="1820991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10C6CAC0-5AC3-4696-8A42-357602FEDEE3}"/>
              </a:ext>
            </a:extLst>
          </p:cNvPr>
          <p:cNvCxnSpPr>
            <a:cxnSpLocks/>
          </p:cNvCxnSpPr>
          <p:nvPr/>
        </p:nvCxnSpPr>
        <p:spPr>
          <a:xfrm>
            <a:off x="2063914" y="1820991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9DC35153-E504-4089-B123-CB8B57A6D33A}"/>
              </a:ext>
            </a:extLst>
          </p:cNvPr>
          <p:cNvCxnSpPr>
            <a:cxnSpLocks/>
          </p:cNvCxnSpPr>
          <p:nvPr/>
        </p:nvCxnSpPr>
        <p:spPr>
          <a:xfrm>
            <a:off x="316274" y="2146791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D137AB8-164B-4A01-8A71-1A5D758234F6}"/>
              </a:ext>
            </a:extLst>
          </p:cNvPr>
          <p:cNvCxnSpPr>
            <a:cxnSpLocks/>
          </p:cNvCxnSpPr>
          <p:nvPr/>
        </p:nvCxnSpPr>
        <p:spPr>
          <a:xfrm>
            <a:off x="316274" y="2211186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A29EE18-932D-4DD6-9E80-667354BB5946}"/>
              </a:ext>
            </a:extLst>
          </p:cNvPr>
          <p:cNvSpPr txBox="1"/>
          <p:nvPr/>
        </p:nvSpPr>
        <p:spPr>
          <a:xfrm flipH="1">
            <a:off x="399905" y="1406571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EBE0A93D-23F3-4672-9633-0A1972D03EF6}"/>
              </a:ext>
            </a:extLst>
          </p:cNvPr>
          <p:cNvCxnSpPr>
            <a:cxnSpLocks/>
          </p:cNvCxnSpPr>
          <p:nvPr/>
        </p:nvCxnSpPr>
        <p:spPr>
          <a:xfrm>
            <a:off x="330583" y="1748402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0ED2C8A-F4CE-4D33-A6B1-DDF0FC0CDF4A}"/>
              </a:ext>
            </a:extLst>
          </p:cNvPr>
          <p:cNvSpPr txBox="1"/>
          <p:nvPr/>
        </p:nvSpPr>
        <p:spPr>
          <a:xfrm flipH="1">
            <a:off x="689713" y="1406571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5780703-9383-481D-86CC-0BE21956C039}"/>
              </a:ext>
            </a:extLst>
          </p:cNvPr>
          <p:cNvSpPr txBox="1"/>
          <p:nvPr/>
        </p:nvSpPr>
        <p:spPr>
          <a:xfrm flipH="1">
            <a:off x="1225076" y="1406571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A9B08B6-5E0F-4E71-8125-6FD0D7ED2587}"/>
              </a:ext>
            </a:extLst>
          </p:cNvPr>
          <p:cNvSpPr txBox="1"/>
          <p:nvPr/>
        </p:nvSpPr>
        <p:spPr>
          <a:xfrm flipH="1">
            <a:off x="1491200" y="1406571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A69AFC7-583B-45D4-A7BD-146B97AD792D}"/>
              </a:ext>
            </a:extLst>
          </p:cNvPr>
          <p:cNvSpPr txBox="1"/>
          <p:nvPr/>
        </p:nvSpPr>
        <p:spPr>
          <a:xfrm flipH="1">
            <a:off x="399905" y="1810929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751E94C-9C45-49F9-B3E3-4E9F9739F5F8}"/>
              </a:ext>
            </a:extLst>
          </p:cNvPr>
          <p:cNvSpPr txBox="1"/>
          <p:nvPr/>
        </p:nvSpPr>
        <p:spPr>
          <a:xfrm flipH="1">
            <a:off x="1772096" y="1810929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D490BA5-600E-41A5-83D1-95D381AA935E}"/>
              </a:ext>
            </a:extLst>
          </p:cNvPr>
          <p:cNvSpPr txBox="1"/>
          <p:nvPr/>
        </p:nvSpPr>
        <p:spPr>
          <a:xfrm flipH="1">
            <a:off x="683869" y="1810929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71D8F4C-C514-4199-A624-DA7BAAFCABCF}"/>
              </a:ext>
            </a:extLst>
          </p:cNvPr>
          <p:cNvSpPr txBox="1"/>
          <p:nvPr/>
        </p:nvSpPr>
        <p:spPr>
          <a:xfrm flipH="1">
            <a:off x="947842" y="1810929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A66F974-993C-44F8-955E-932511B97AE3}"/>
              </a:ext>
            </a:extLst>
          </p:cNvPr>
          <p:cNvSpPr txBox="1"/>
          <p:nvPr/>
        </p:nvSpPr>
        <p:spPr>
          <a:xfrm flipH="1">
            <a:off x="1500933" y="1810929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125" name="원호 124">
            <a:extLst>
              <a:ext uri="{FF2B5EF4-FFF2-40B4-BE49-F238E27FC236}">
                <a16:creationId xmlns:a16="http://schemas.microsoft.com/office/drawing/2014/main" id="{7A2E82D2-C27D-4349-B0A6-26BF3A870051}"/>
              </a:ext>
            </a:extLst>
          </p:cNvPr>
          <p:cNvSpPr/>
          <p:nvPr/>
        </p:nvSpPr>
        <p:spPr>
          <a:xfrm>
            <a:off x="151347" y="909132"/>
            <a:ext cx="572351" cy="605921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6" name="원호 125">
            <a:extLst>
              <a:ext uri="{FF2B5EF4-FFF2-40B4-BE49-F238E27FC236}">
                <a16:creationId xmlns:a16="http://schemas.microsoft.com/office/drawing/2014/main" id="{59D15088-15A7-4D68-9EC6-36CDE3C5BDCB}"/>
              </a:ext>
            </a:extLst>
          </p:cNvPr>
          <p:cNvSpPr/>
          <p:nvPr/>
        </p:nvSpPr>
        <p:spPr>
          <a:xfrm>
            <a:off x="70549" y="862223"/>
            <a:ext cx="660970" cy="699737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7" name="그림 126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E854FBEE-C434-4E68-8F68-54343D1DE2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43" y="1036703"/>
            <a:ext cx="295667" cy="339742"/>
          </a:xfrm>
          <a:prstGeom prst="rect">
            <a:avLst/>
          </a:prstGeom>
        </p:spPr>
      </p:pic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B8EEEFD-FA3D-4DEB-A45C-05D98658962B}"/>
              </a:ext>
            </a:extLst>
          </p:cNvPr>
          <p:cNvSpPr/>
          <p:nvPr/>
        </p:nvSpPr>
        <p:spPr>
          <a:xfrm>
            <a:off x="2366426" y="6591863"/>
            <a:ext cx="5375754" cy="23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63F31F75-D6EA-413C-A711-76F4DB3C2FA3}"/>
              </a:ext>
            </a:extLst>
          </p:cNvPr>
          <p:cNvSpPr/>
          <p:nvPr/>
        </p:nvSpPr>
        <p:spPr>
          <a:xfrm>
            <a:off x="3635165" y="2737597"/>
            <a:ext cx="4107015" cy="271176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문의글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제목을 작성해 주세요</a:t>
            </a:r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848566C8-B720-4A3D-8B5E-1530887BC24A}"/>
              </a:ext>
            </a:extLst>
          </p:cNvPr>
          <p:cNvSpPr/>
          <p:nvPr/>
        </p:nvSpPr>
        <p:spPr>
          <a:xfrm>
            <a:off x="2831695" y="3314539"/>
            <a:ext cx="4910485" cy="1993043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복붙은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쉽고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코딩은 어려워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7E502E37-A41F-4817-8304-B6CA456BAB67}"/>
              </a:ext>
            </a:extLst>
          </p:cNvPr>
          <p:cNvSpPr/>
          <p:nvPr/>
        </p:nvSpPr>
        <p:spPr>
          <a:xfrm>
            <a:off x="2831695" y="5543155"/>
            <a:ext cx="962364" cy="2711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파일첨부</a:t>
            </a: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012E3E0B-63FA-4C87-86B5-AA89D1EA95E5}"/>
              </a:ext>
            </a:extLst>
          </p:cNvPr>
          <p:cNvSpPr/>
          <p:nvPr/>
        </p:nvSpPr>
        <p:spPr>
          <a:xfrm>
            <a:off x="3794060" y="5543155"/>
            <a:ext cx="2797348" cy="271178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파일명</a:t>
            </a: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30D9EF0A-B8E9-4A9D-B236-BFAD95C58AED}"/>
              </a:ext>
            </a:extLst>
          </p:cNvPr>
          <p:cNvSpPr/>
          <p:nvPr/>
        </p:nvSpPr>
        <p:spPr>
          <a:xfrm>
            <a:off x="6791498" y="5543155"/>
            <a:ext cx="950682" cy="271178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</a:t>
            </a: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91CFFC89-162A-4470-AC4A-D1F6B51A7B6C}"/>
              </a:ext>
            </a:extLst>
          </p:cNvPr>
          <p:cNvSpPr/>
          <p:nvPr/>
        </p:nvSpPr>
        <p:spPr>
          <a:xfrm>
            <a:off x="2831694" y="2733609"/>
            <a:ext cx="803470" cy="27117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글제목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1B629BB3-620B-4D40-80D6-E300771F972A}"/>
              </a:ext>
            </a:extLst>
          </p:cNvPr>
          <p:cNvCxnSpPr>
            <a:cxnSpLocks/>
          </p:cNvCxnSpPr>
          <p:nvPr/>
        </p:nvCxnSpPr>
        <p:spPr>
          <a:xfrm>
            <a:off x="4329121" y="1400117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4638AFB1-DA8A-4F61-95CA-0F8A1C1326FB}"/>
              </a:ext>
            </a:extLst>
          </p:cNvPr>
          <p:cNvCxnSpPr>
            <a:cxnSpLocks/>
          </p:cNvCxnSpPr>
          <p:nvPr/>
        </p:nvCxnSpPr>
        <p:spPr>
          <a:xfrm>
            <a:off x="4329121" y="1464511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EEB23248-2C53-4863-8B3F-0F58B56B8E8C}"/>
              </a:ext>
            </a:extLst>
          </p:cNvPr>
          <p:cNvCxnSpPr>
            <a:cxnSpLocks/>
          </p:cNvCxnSpPr>
          <p:nvPr/>
        </p:nvCxnSpPr>
        <p:spPr>
          <a:xfrm>
            <a:off x="4329121" y="1992226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664950CB-4C87-4677-9CAB-98D356C54C2B}"/>
              </a:ext>
            </a:extLst>
          </p:cNvPr>
          <p:cNvCxnSpPr>
            <a:cxnSpLocks/>
          </p:cNvCxnSpPr>
          <p:nvPr/>
        </p:nvCxnSpPr>
        <p:spPr>
          <a:xfrm>
            <a:off x="4329121" y="2056620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12558DB7-F058-4DB8-BC60-2B484FF25BA5}"/>
              </a:ext>
            </a:extLst>
          </p:cNvPr>
          <p:cNvCxnSpPr>
            <a:cxnSpLocks/>
          </p:cNvCxnSpPr>
          <p:nvPr/>
        </p:nvCxnSpPr>
        <p:spPr>
          <a:xfrm>
            <a:off x="4488671" y="1464511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32A8965F-8BBB-4917-A1C7-56D5A750695A}"/>
              </a:ext>
            </a:extLst>
          </p:cNvPr>
          <p:cNvCxnSpPr>
            <a:cxnSpLocks/>
          </p:cNvCxnSpPr>
          <p:nvPr/>
        </p:nvCxnSpPr>
        <p:spPr>
          <a:xfrm>
            <a:off x="5096466" y="1464511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82A8D736-480D-437C-8B7E-1BD2E68B7B85}"/>
              </a:ext>
            </a:extLst>
          </p:cNvPr>
          <p:cNvCxnSpPr>
            <a:cxnSpLocks/>
          </p:cNvCxnSpPr>
          <p:nvPr/>
        </p:nvCxnSpPr>
        <p:spPr>
          <a:xfrm>
            <a:off x="5566761" y="1464511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52BF7B4C-82F8-4671-BA0C-9C27FC53DE66}"/>
              </a:ext>
            </a:extLst>
          </p:cNvPr>
          <p:cNvSpPr txBox="1"/>
          <p:nvPr/>
        </p:nvSpPr>
        <p:spPr>
          <a:xfrm>
            <a:off x="4507134" y="1432977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75B793E-809D-44D4-BD2C-7BD923387D3D}"/>
              </a:ext>
            </a:extLst>
          </p:cNvPr>
          <p:cNvSpPr txBox="1"/>
          <p:nvPr/>
        </p:nvSpPr>
        <p:spPr>
          <a:xfrm>
            <a:off x="5107287" y="1435232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0E210BCB-4B52-42F2-9FC0-53DE1C5D13A9}"/>
              </a:ext>
            </a:extLst>
          </p:cNvPr>
          <p:cNvCxnSpPr>
            <a:cxnSpLocks/>
          </p:cNvCxnSpPr>
          <p:nvPr/>
        </p:nvCxnSpPr>
        <p:spPr>
          <a:xfrm>
            <a:off x="4959959" y="1464511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5E3000D3-9037-46F0-A72D-EFB83F67EA93}"/>
              </a:ext>
            </a:extLst>
          </p:cNvPr>
          <p:cNvSpPr txBox="1"/>
          <p:nvPr/>
        </p:nvSpPr>
        <p:spPr>
          <a:xfrm>
            <a:off x="4900709" y="1354443"/>
            <a:ext cx="237109" cy="632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6FA039DD-E93E-4F66-9CF4-7946D553124D}"/>
              </a:ext>
            </a:extLst>
          </p:cNvPr>
          <p:cNvSpPr/>
          <p:nvPr/>
        </p:nvSpPr>
        <p:spPr>
          <a:xfrm>
            <a:off x="138058" y="368158"/>
            <a:ext cx="1787780" cy="24662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170" name="그림 169">
            <a:extLst>
              <a:ext uri="{FF2B5EF4-FFF2-40B4-BE49-F238E27FC236}">
                <a16:creationId xmlns:a16="http://schemas.microsoft.com/office/drawing/2014/main" id="{D44A3CBF-6228-4A3D-8AA1-218D86FE90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4" y="392947"/>
            <a:ext cx="150201" cy="197041"/>
          </a:xfrm>
          <a:prstGeom prst="rect">
            <a:avLst/>
          </a:prstGeom>
          <a:ln>
            <a:noFill/>
          </a:ln>
        </p:spPr>
      </p:pic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970DA2C5-0AD8-4E96-B01B-2E7B3CCD0926}"/>
              </a:ext>
            </a:extLst>
          </p:cNvPr>
          <p:cNvSpPr/>
          <p:nvPr/>
        </p:nvSpPr>
        <p:spPr>
          <a:xfrm>
            <a:off x="9128320" y="350592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9B94066C-2F70-49A3-96F6-D372815A5AB6}"/>
              </a:ext>
            </a:extLst>
          </p:cNvPr>
          <p:cNvSpPr/>
          <p:nvPr/>
        </p:nvSpPr>
        <p:spPr>
          <a:xfrm>
            <a:off x="8203145" y="350592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59475DA8-6526-45D9-8A5B-0B4657C56B1F}"/>
              </a:ext>
            </a:extLst>
          </p:cNvPr>
          <p:cNvSpPr/>
          <p:nvPr/>
        </p:nvSpPr>
        <p:spPr>
          <a:xfrm>
            <a:off x="7277970" y="350592"/>
            <a:ext cx="842229" cy="246621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TESTER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Q&amp;A </a:t>
            </a:r>
            <a:r>
              <a:rPr lang="ko-KR" altLang="en-US" sz="1600" dirty="0" smtClean="0"/>
              <a:t>작성</a:t>
            </a:r>
            <a:endParaRPr lang="en-US" altLang="ko-KR" sz="1600" dirty="0" smtClean="0"/>
          </a:p>
        </p:txBody>
      </p:sp>
      <p:sp>
        <p:nvSpPr>
          <p:cNvPr id="78" name="직사각형 77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047144" y="311432"/>
            <a:ext cx="2144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게시글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작성과 동일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242545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513947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102453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294099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55792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830981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99063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261278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534236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803703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1125574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39610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662058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244323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514272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1100301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37083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643766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3928555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099E36-EBCB-45A7-8C5E-20D84338C5BA}"/>
              </a:ext>
            </a:extLst>
          </p:cNvPr>
          <p:cNvSpPr/>
          <p:nvPr/>
        </p:nvSpPr>
        <p:spPr>
          <a:xfrm>
            <a:off x="3202616" y="2442464"/>
            <a:ext cx="4083743" cy="31739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지역명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상호명을 입력하세요</a:t>
            </a: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54F75BB-9551-452A-B541-A49BECC39968}"/>
              </a:ext>
            </a:extLst>
          </p:cNvPr>
          <p:cNvCxnSpPr>
            <a:cxnSpLocks/>
          </p:cNvCxnSpPr>
          <p:nvPr/>
        </p:nvCxnSpPr>
        <p:spPr>
          <a:xfrm>
            <a:off x="338972" y="1365232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913E1185-CD95-4A39-B68A-F22157166F7A}"/>
              </a:ext>
            </a:extLst>
          </p:cNvPr>
          <p:cNvCxnSpPr>
            <a:cxnSpLocks/>
          </p:cNvCxnSpPr>
          <p:nvPr/>
        </p:nvCxnSpPr>
        <p:spPr>
          <a:xfrm>
            <a:off x="338972" y="1434037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57C11372-5AA5-471C-A54E-D5BBBA00B0BE}"/>
              </a:ext>
            </a:extLst>
          </p:cNvPr>
          <p:cNvCxnSpPr>
            <a:cxnSpLocks/>
          </p:cNvCxnSpPr>
          <p:nvPr/>
        </p:nvCxnSpPr>
        <p:spPr>
          <a:xfrm>
            <a:off x="429865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F9CC01A1-0942-42B6-942D-9475ECC055D3}"/>
              </a:ext>
            </a:extLst>
          </p:cNvPr>
          <p:cNvCxnSpPr>
            <a:cxnSpLocks/>
          </p:cNvCxnSpPr>
          <p:nvPr/>
        </p:nvCxnSpPr>
        <p:spPr>
          <a:xfrm>
            <a:off x="711600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B5FAD758-9FF9-48CA-BBFF-B73DDA32B55B}"/>
              </a:ext>
            </a:extLst>
          </p:cNvPr>
          <p:cNvCxnSpPr>
            <a:cxnSpLocks/>
          </p:cNvCxnSpPr>
          <p:nvPr/>
        </p:nvCxnSpPr>
        <p:spPr>
          <a:xfrm>
            <a:off x="987909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C58F115C-9C11-4C49-8244-6C8C3127B5E0}"/>
              </a:ext>
            </a:extLst>
          </p:cNvPr>
          <p:cNvCxnSpPr>
            <a:cxnSpLocks/>
          </p:cNvCxnSpPr>
          <p:nvPr/>
        </p:nvCxnSpPr>
        <p:spPr>
          <a:xfrm>
            <a:off x="1260139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69B6E69D-86E2-4418-9EF4-28FBC147DAC4}"/>
              </a:ext>
            </a:extLst>
          </p:cNvPr>
          <p:cNvCxnSpPr>
            <a:cxnSpLocks/>
          </p:cNvCxnSpPr>
          <p:nvPr/>
        </p:nvCxnSpPr>
        <p:spPr>
          <a:xfrm>
            <a:off x="1529132" y="143149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FDCA78F2-97B6-4ED0-8744-5F4A6CABD664}"/>
              </a:ext>
            </a:extLst>
          </p:cNvPr>
          <p:cNvCxnSpPr>
            <a:cxnSpLocks/>
          </p:cNvCxnSpPr>
          <p:nvPr/>
        </p:nvCxnSpPr>
        <p:spPr>
          <a:xfrm>
            <a:off x="1802395" y="143149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26FD36F2-5D23-41E2-B997-0CA78684579D}"/>
              </a:ext>
            </a:extLst>
          </p:cNvPr>
          <p:cNvCxnSpPr>
            <a:cxnSpLocks/>
          </p:cNvCxnSpPr>
          <p:nvPr/>
        </p:nvCxnSpPr>
        <p:spPr>
          <a:xfrm>
            <a:off x="2072303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E83B3B6-6A72-46D6-8F19-227A4C917315}"/>
              </a:ext>
            </a:extLst>
          </p:cNvPr>
          <p:cNvCxnSpPr>
            <a:cxnSpLocks/>
          </p:cNvCxnSpPr>
          <p:nvPr/>
        </p:nvCxnSpPr>
        <p:spPr>
          <a:xfrm>
            <a:off x="339642" y="1827507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9AA4258D-58C7-4DA9-9AD9-49ADFF5373C2}"/>
              </a:ext>
            </a:extLst>
          </p:cNvPr>
          <p:cNvCxnSpPr>
            <a:cxnSpLocks/>
          </p:cNvCxnSpPr>
          <p:nvPr/>
        </p:nvCxnSpPr>
        <p:spPr>
          <a:xfrm>
            <a:off x="430535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0F1B10F1-ABC8-4434-8570-D7FE783E1844}"/>
              </a:ext>
            </a:extLst>
          </p:cNvPr>
          <p:cNvCxnSpPr>
            <a:cxnSpLocks/>
          </p:cNvCxnSpPr>
          <p:nvPr/>
        </p:nvCxnSpPr>
        <p:spPr>
          <a:xfrm>
            <a:off x="711600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F9074E2-F9C4-454F-9A77-02F2D6EDE3BE}"/>
              </a:ext>
            </a:extLst>
          </p:cNvPr>
          <p:cNvCxnSpPr>
            <a:cxnSpLocks/>
          </p:cNvCxnSpPr>
          <p:nvPr/>
        </p:nvCxnSpPr>
        <p:spPr>
          <a:xfrm>
            <a:off x="988579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9C14FD23-95AF-4AC1-BAF0-8BCFBB2A0CE1}"/>
              </a:ext>
            </a:extLst>
          </p:cNvPr>
          <p:cNvCxnSpPr>
            <a:cxnSpLocks/>
          </p:cNvCxnSpPr>
          <p:nvPr/>
        </p:nvCxnSpPr>
        <p:spPr>
          <a:xfrm>
            <a:off x="1260809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DA7788EB-6EF0-4EA4-BC98-9291E968863B}"/>
              </a:ext>
            </a:extLst>
          </p:cNvPr>
          <p:cNvCxnSpPr>
            <a:cxnSpLocks/>
          </p:cNvCxnSpPr>
          <p:nvPr/>
        </p:nvCxnSpPr>
        <p:spPr>
          <a:xfrm>
            <a:off x="1529802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1912F47-649E-421C-BF09-FB12F4EC85C0}"/>
              </a:ext>
            </a:extLst>
          </p:cNvPr>
          <p:cNvCxnSpPr>
            <a:cxnSpLocks/>
          </p:cNvCxnSpPr>
          <p:nvPr/>
        </p:nvCxnSpPr>
        <p:spPr>
          <a:xfrm>
            <a:off x="1803064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9E7A0299-50A0-45E3-88B8-B0845BEA5144}"/>
              </a:ext>
            </a:extLst>
          </p:cNvPr>
          <p:cNvCxnSpPr>
            <a:cxnSpLocks/>
          </p:cNvCxnSpPr>
          <p:nvPr/>
        </p:nvCxnSpPr>
        <p:spPr>
          <a:xfrm>
            <a:off x="2072303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617BAD1-D471-473F-936E-2613E79CA4ED}"/>
              </a:ext>
            </a:extLst>
          </p:cNvPr>
          <p:cNvCxnSpPr>
            <a:cxnSpLocks/>
          </p:cNvCxnSpPr>
          <p:nvPr/>
        </p:nvCxnSpPr>
        <p:spPr>
          <a:xfrm>
            <a:off x="324663" y="2155180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6732869B-760B-4666-8C45-BCD14332016F}"/>
              </a:ext>
            </a:extLst>
          </p:cNvPr>
          <p:cNvCxnSpPr>
            <a:cxnSpLocks/>
          </p:cNvCxnSpPr>
          <p:nvPr/>
        </p:nvCxnSpPr>
        <p:spPr>
          <a:xfrm>
            <a:off x="324663" y="2219575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5A77F5A-5215-4087-8754-389D1DCD388D}"/>
              </a:ext>
            </a:extLst>
          </p:cNvPr>
          <p:cNvSpPr txBox="1"/>
          <p:nvPr/>
        </p:nvSpPr>
        <p:spPr>
          <a:xfrm flipH="1">
            <a:off x="408294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C37B4C13-0642-4317-BCE5-4AE2FF43BC71}"/>
              </a:ext>
            </a:extLst>
          </p:cNvPr>
          <p:cNvCxnSpPr>
            <a:cxnSpLocks/>
          </p:cNvCxnSpPr>
          <p:nvPr/>
        </p:nvCxnSpPr>
        <p:spPr>
          <a:xfrm>
            <a:off x="338972" y="1756791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189D93C-2AE8-4A60-BCA9-DBBB9AFC4C9A}"/>
              </a:ext>
            </a:extLst>
          </p:cNvPr>
          <p:cNvSpPr txBox="1"/>
          <p:nvPr/>
        </p:nvSpPr>
        <p:spPr>
          <a:xfrm flipH="1">
            <a:off x="698102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B790715-8336-4055-8FD7-60EA1AB98250}"/>
              </a:ext>
            </a:extLst>
          </p:cNvPr>
          <p:cNvSpPr txBox="1"/>
          <p:nvPr/>
        </p:nvSpPr>
        <p:spPr>
          <a:xfrm flipH="1">
            <a:off x="1233465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94DFBFF-9D33-43C8-9BED-6B70B00E59D5}"/>
              </a:ext>
            </a:extLst>
          </p:cNvPr>
          <p:cNvSpPr txBox="1"/>
          <p:nvPr/>
        </p:nvSpPr>
        <p:spPr>
          <a:xfrm flipH="1">
            <a:off x="1499589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400A8E0-EF9A-4EDC-86E3-F0BB345E5AC4}"/>
              </a:ext>
            </a:extLst>
          </p:cNvPr>
          <p:cNvSpPr txBox="1"/>
          <p:nvPr/>
        </p:nvSpPr>
        <p:spPr>
          <a:xfrm flipH="1">
            <a:off x="408294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F29FA7A-67E8-4D4D-AD57-FA7BD23A0DFE}"/>
              </a:ext>
            </a:extLst>
          </p:cNvPr>
          <p:cNvSpPr txBox="1"/>
          <p:nvPr/>
        </p:nvSpPr>
        <p:spPr>
          <a:xfrm flipH="1">
            <a:off x="1780485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F2BF525-B4EE-4F3C-BAE7-CCBACD33602D}"/>
              </a:ext>
            </a:extLst>
          </p:cNvPr>
          <p:cNvSpPr txBox="1"/>
          <p:nvPr/>
        </p:nvSpPr>
        <p:spPr>
          <a:xfrm flipH="1">
            <a:off x="692258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C4BBE81-0F30-4BFF-A32A-F80A04A232B7}"/>
              </a:ext>
            </a:extLst>
          </p:cNvPr>
          <p:cNvSpPr txBox="1"/>
          <p:nvPr/>
        </p:nvSpPr>
        <p:spPr>
          <a:xfrm flipH="1">
            <a:off x="956231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9787C03-F1B4-4EB4-87EB-876F4B09197B}"/>
              </a:ext>
            </a:extLst>
          </p:cNvPr>
          <p:cNvSpPr txBox="1"/>
          <p:nvPr/>
        </p:nvSpPr>
        <p:spPr>
          <a:xfrm flipH="1">
            <a:off x="1509322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120" name="원호 119">
            <a:extLst>
              <a:ext uri="{FF2B5EF4-FFF2-40B4-BE49-F238E27FC236}">
                <a16:creationId xmlns:a16="http://schemas.microsoft.com/office/drawing/2014/main" id="{6A668A95-D7EE-45CE-A9D2-2E6C0412DB3B}"/>
              </a:ext>
            </a:extLst>
          </p:cNvPr>
          <p:cNvSpPr/>
          <p:nvPr/>
        </p:nvSpPr>
        <p:spPr>
          <a:xfrm>
            <a:off x="159736" y="917521"/>
            <a:ext cx="572351" cy="605921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원호 120">
            <a:extLst>
              <a:ext uri="{FF2B5EF4-FFF2-40B4-BE49-F238E27FC236}">
                <a16:creationId xmlns:a16="http://schemas.microsoft.com/office/drawing/2014/main" id="{587BADD7-6F48-44B7-81FB-A7B917593E14}"/>
              </a:ext>
            </a:extLst>
          </p:cNvPr>
          <p:cNvSpPr/>
          <p:nvPr/>
        </p:nvSpPr>
        <p:spPr>
          <a:xfrm>
            <a:off x="78938" y="870612"/>
            <a:ext cx="660970" cy="699737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2" name="그림 121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C7B39AE5-99E1-4FE1-9B91-53C62BA7A0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32" y="1045092"/>
            <a:ext cx="295667" cy="339742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AD219A2-7AAB-45D8-8D36-6EC4BCDDCEA9}"/>
              </a:ext>
            </a:extLst>
          </p:cNvPr>
          <p:cNvSpPr/>
          <p:nvPr/>
        </p:nvSpPr>
        <p:spPr>
          <a:xfrm>
            <a:off x="2374815" y="6600252"/>
            <a:ext cx="5375754" cy="23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27DD27-2B30-49E4-AD48-4E5622CAF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616" y="3009180"/>
            <a:ext cx="5008918" cy="3222756"/>
          </a:xfrm>
          <a:prstGeom prst="rect">
            <a:avLst/>
          </a:prstGeom>
        </p:spPr>
      </p:pic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9A8D24A-ECFC-457B-AB42-1A06022B18FB}"/>
              </a:ext>
            </a:extLst>
          </p:cNvPr>
          <p:cNvSpPr/>
          <p:nvPr/>
        </p:nvSpPr>
        <p:spPr>
          <a:xfrm>
            <a:off x="7399976" y="2442464"/>
            <a:ext cx="811557" cy="31739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찾기</a:t>
            </a:r>
          </a:p>
        </p:txBody>
      </p: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016C010C-876A-4795-A4F6-C15A26F300EA}"/>
              </a:ext>
            </a:extLst>
          </p:cNvPr>
          <p:cNvCxnSpPr>
            <a:cxnSpLocks/>
          </p:cNvCxnSpPr>
          <p:nvPr/>
        </p:nvCxnSpPr>
        <p:spPr>
          <a:xfrm>
            <a:off x="4337510" y="1408506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FFB1C7DF-6B71-4F4A-8750-68522A9B7AA7}"/>
              </a:ext>
            </a:extLst>
          </p:cNvPr>
          <p:cNvCxnSpPr>
            <a:cxnSpLocks/>
          </p:cNvCxnSpPr>
          <p:nvPr/>
        </p:nvCxnSpPr>
        <p:spPr>
          <a:xfrm>
            <a:off x="4337510" y="1472900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13846B09-2EE6-4112-B432-40278B43B31C}"/>
              </a:ext>
            </a:extLst>
          </p:cNvPr>
          <p:cNvCxnSpPr>
            <a:cxnSpLocks/>
          </p:cNvCxnSpPr>
          <p:nvPr/>
        </p:nvCxnSpPr>
        <p:spPr>
          <a:xfrm>
            <a:off x="4337510" y="2000615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8A05DC23-B16D-44F2-BF3B-CF270945C954}"/>
              </a:ext>
            </a:extLst>
          </p:cNvPr>
          <p:cNvCxnSpPr>
            <a:cxnSpLocks/>
          </p:cNvCxnSpPr>
          <p:nvPr/>
        </p:nvCxnSpPr>
        <p:spPr>
          <a:xfrm>
            <a:off x="4337510" y="2065009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E590EF8E-83AB-42D7-8BAE-6B968FE80D0F}"/>
              </a:ext>
            </a:extLst>
          </p:cNvPr>
          <p:cNvCxnSpPr>
            <a:cxnSpLocks/>
          </p:cNvCxnSpPr>
          <p:nvPr/>
        </p:nvCxnSpPr>
        <p:spPr>
          <a:xfrm>
            <a:off x="4497060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9D46C797-35BA-428F-9C87-7B7F4D509DC6}"/>
              </a:ext>
            </a:extLst>
          </p:cNvPr>
          <p:cNvCxnSpPr>
            <a:cxnSpLocks/>
          </p:cNvCxnSpPr>
          <p:nvPr/>
        </p:nvCxnSpPr>
        <p:spPr>
          <a:xfrm>
            <a:off x="5104855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846E70E2-679F-430F-8D94-62D2C6680442}"/>
              </a:ext>
            </a:extLst>
          </p:cNvPr>
          <p:cNvCxnSpPr>
            <a:cxnSpLocks/>
          </p:cNvCxnSpPr>
          <p:nvPr/>
        </p:nvCxnSpPr>
        <p:spPr>
          <a:xfrm>
            <a:off x="5575150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5FB541DE-D806-486D-88E2-CA78A2B9CFC8}"/>
              </a:ext>
            </a:extLst>
          </p:cNvPr>
          <p:cNvSpPr txBox="1"/>
          <p:nvPr/>
        </p:nvSpPr>
        <p:spPr>
          <a:xfrm>
            <a:off x="4515523" y="1441366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E297BB8-7C36-49CC-8EEB-B22DB47A26D6}"/>
              </a:ext>
            </a:extLst>
          </p:cNvPr>
          <p:cNvSpPr txBox="1"/>
          <p:nvPr/>
        </p:nvSpPr>
        <p:spPr>
          <a:xfrm>
            <a:off x="5115676" y="1443621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2130B567-1C8D-469F-9906-96A61DE792CC}"/>
              </a:ext>
            </a:extLst>
          </p:cNvPr>
          <p:cNvCxnSpPr>
            <a:cxnSpLocks/>
          </p:cNvCxnSpPr>
          <p:nvPr/>
        </p:nvCxnSpPr>
        <p:spPr>
          <a:xfrm>
            <a:off x="4968348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89475D82-360D-4AC3-9508-14688E9CFDC0}"/>
              </a:ext>
            </a:extLst>
          </p:cNvPr>
          <p:cNvSpPr txBox="1"/>
          <p:nvPr/>
        </p:nvSpPr>
        <p:spPr>
          <a:xfrm>
            <a:off x="4909098" y="1362832"/>
            <a:ext cx="237109" cy="632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520F7C31-F544-498E-8006-331C32E3E7DB}"/>
              </a:ext>
            </a:extLst>
          </p:cNvPr>
          <p:cNvSpPr/>
          <p:nvPr/>
        </p:nvSpPr>
        <p:spPr>
          <a:xfrm>
            <a:off x="146447" y="376547"/>
            <a:ext cx="1787780" cy="24662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9D4EEBEB-DD08-4DA6-BE4C-D8FFDFE2BB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3" y="401336"/>
            <a:ext cx="150201" cy="197041"/>
          </a:xfrm>
          <a:prstGeom prst="rect">
            <a:avLst/>
          </a:prstGeom>
          <a:ln>
            <a:noFill/>
          </a:ln>
        </p:spPr>
      </p:pic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2F76D3ED-FA7A-4BBF-86AF-0F4CF0AC90E4}"/>
              </a:ext>
            </a:extLst>
          </p:cNvPr>
          <p:cNvSpPr/>
          <p:nvPr/>
        </p:nvSpPr>
        <p:spPr>
          <a:xfrm>
            <a:off x="9136709" y="358981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7C9DEABC-7032-4E33-8D6B-8C986AADCCA6}"/>
              </a:ext>
            </a:extLst>
          </p:cNvPr>
          <p:cNvSpPr/>
          <p:nvPr/>
        </p:nvSpPr>
        <p:spPr>
          <a:xfrm>
            <a:off x="8211534" y="358981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지도 검색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지역명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상호명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입력시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해당 지역의 지도를 지도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통하여 출력한다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해당 지역의 도서관의 위치를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마커로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표시한다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지도검색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로그인 전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76" name="직사각형 75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77" name="타원 76"/>
          <p:cNvSpPr/>
          <p:nvPr/>
        </p:nvSpPr>
        <p:spPr>
          <a:xfrm>
            <a:off x="3041785" y="2837699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3044670" y="2222386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242545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513947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102453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294099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55792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830981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99063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261278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534236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803703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1125574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39610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662058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244323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514272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1100301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37083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643766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1856673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3050" y="0"/>
            <a:ext cx="6480151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/>
              <a:t>화면배치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838801" y="1401909"/>
            <a:ext cx="914400" cy="365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</a:rPr>
              <a:t>데스크탑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105510" y="1880558"/>
            <a:ext cx="6314536" cy="276046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UPPER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122763" y="2311879"/>
            <a:ext cx="6297283" cy="1224951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HEADER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22763" y="3692105"/>
            <a:ext cx="2070339" cy="2471468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NAV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57004" y="3692105"/>
            <a:ext cx="4063042" cy="2449902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MAIN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22763" y="6297282"/>
            <a:ext cx="6297283" cy="241539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FOOTER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531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099E36-EBCB-45A7-8C5E-20D84338C5BA}"/>
              </a:ext>
            </a:extLst>
          </p:cNvPr>
          <p:cNvSpPr/>
          <p:nvPr/>
        </p:nvSpPr>
        <p:spPr>
          <a:xfrm>
            <a:off x="3194227" y="2442464"/>
            <a:ext cx="4083743" cy="31739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지역명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상호명을 입력하세요</a:t>
            </a: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A54F75BB-9551-452A-B541-A49BECC39968}"/>
              </a:ext>
            </a:extLst>
          </p:cNvPr>
          <p:cNvCxnSpPr>
            <a:cxnSpLocks/>
          </p:cNvCxnSpPr>
          <p:nvPr/>
        </p:nvCxnSpPr>
        <p:spPr>
          <a:xfrm>
            <a:off x="330583" y="1365232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913E1185-CD95-4A39-B68A-F22157166F7A}"/>
              </a:ext>
            </a:extLst>
          </p:cNvPr>
          <p:cNvCxnSpPr>
            <a:cxnSpLocks/>
          </p:cNvCxnSpPr>
          <p:nvPr/>
        </p:nvCxnSpPr>
        <p:spPr>
          <a:xfrm>
            <a:off x="330583" y="1434037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57C11372-5AA5-471C-A54E-D5BBBA00B0BE}"/>
              </a:ext>
            </a:extLst>
          </p:cNvPr>
          <p:cNvCxnSpPr>
            <a:cxnSpLocks/>
          </p:cNvCxnSpPr>
          <p:nvPr/>
        </p:nvCxnSpPr>
        <p:spPr>
          <a:xfrm>
            <a:off x="421476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F9CC01A1-0942-42B6-942D-9475ECC055D3}"/>
              </a:ext>
            </a:extLst>
          </p:cNvPr>
          <p:cNvCxnSpPr>
            <a:cxnSpLocks/>
          </p:cNvCxnSpPr>
          <p:nvPr/>
        </p:nvCxnSpPr>
        <p:spPr>
          <a:xfrm>
            <a:off x="703211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B5FAD758-9FF9-48CA-BBFF-B73DDA32B55B}"/>
              </a:ext>
            </a:extLst>
          </p:cNvPr>
          <p:cNvCxnSpPr>
            <a:cxnSpLocks/>
          </p:cNvCxnSpPr>
          <p:nvPr/>
        </p:nvCxnSpPr>
        <p:spPr>
          <a:xfrm>
            <a:off x="979520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C58F115C-9C11-4C49-8244-6C8C3127B5E0}"/>
              </a:ext>
            </a:extLst>
          </p:cNvPr>
          <p:cNvCxnSpPr>
            <a:cxnSpLocks/>
          </p:cNvCxnSpPr>
          <p:nvPr/>
        </p:nvCxnSpPr>
        <p:spPr>
          <a:xfrm>
            <a:off x="1251750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69B6E69D-86E2-4418-9EF4-28FBC147DAC4}"/>
              </a:ext>
            </a:extLst>
          </p:cNvPr>
          <p:cNvCxnSpPr>
            <a:cxnSpLocks/>
          </p:cNvCxnSpPr>
          <p:nvPr/>
        </p:nvCxnSpPr>
        <p:spPr>
          <a:xfrm>
            <a:off x="1520743" y="143149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FDCA78F2-97B6-4ED0-8744-5F4A6CABD664}"/>
              </a:ext>
            </a:extLst>
          </p:cNvPr>
          <p:cNvCxnSpPr>
            <a:cxnSpLocks/>
          </p:cNvCxnSpPr>
          <p:nvPr/>
        </p:nvCxnSpPr>
        <p:spPr>
          <a:xfrm>
            <a:off x="1794006" y="143149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26FD36F2-5D23-41E2-B997-0CA78684579D}"/>
              </a:ext>
            </a:extLst>
          </p:cNvPr>
          <p:cNvCxnSpPr>
            <a:cxnSpLocks/>
          </p:cNvCxnSpPr>
          <p:nvPr/>
        </p:nvCxnSpPr>
        <p:spPr>
          <a:xfrm>
            <a:off x="2063914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E83B3B6-6A72-46D6-8F19-227A4C917315}"/>
              </a:ext>
            </a:extLst>
          </p:cNvPr>
          <p:cNvCxnSpPr>
            <a:cxnSpLocks/>
          </p:cNvCxnSpPr>
          <p:nvPr/>
        </p:nvCxnSpPr>
        <p:spPr>
          <a:xfrm>
            <a:off x="331253" y="1827507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9AA4258D-58C7-4DA9-9AD9-49ADFF5373C2}"/>
              </a:ext>
            </a:extLst>
          </p:cNvPr>
          <p:cNvCxnSpPr>
            <a:cxnSpLocks/>
          </p:cNvCxnSpPr>
          <p:nvPr/>
        </p:nvCxnSpPr>
        <p:spPr>
          <a:xfrm>
            <a:off x="422146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0F1B10F1-ABC8-4434-8570-D7FE783E1844}"/>
              </a:ext>
            </a:extLst>
          </p:cNvPr>
          <p:cNvCxnSpPr>
            <a:cxnSpLocks/>
          </p:cNvCxnSpPr>
          <p:nvPr/>
        </p:nvCxnSpPr>
        <p:spPr>
          <a:xfrm>
            <a:off x="703211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F9074E2-F9C4-454F-9A77-02F2D6EDE3BE}"/>
              </a:ext>
            </a:extLst>
          </p:cNvPr>
          <p:cNvCxnSpPr>
            <a:cxnSpLocks/>
          </p:cNvCxnSpPr>
          <p:nvPr/>
        </p:nvCxnSpPr>
        <p:spPr>
          <a:xfrm>
            <a:off x="980190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9C14FD23-95AF-4AC1-BAF0-8BCFBB2A0CE1}"/>
              </a:ext>
            </a:extLst>
          </p:cNvPr>
          <p:cNvCxnSpPr>
            <a:cxnSpLocks/>
          </p:cNvCxnSpPr>
          <p:nvPr/>
        </p:nvCxnSpPr>
        <p:spPr>
          <a:xfrm>
            <a:off x="1252420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DA7788EB-6EF0-4EA4-BC98-9291E968863B}"/>
              </a:ext>
            </a:extLst>
          </p:cNvPr>
          <p:cNvCxnSpPr>
            <a:cxnSpLocks/>
          </p:cNvCxnSpPr>
          <p:nvPr/>
        </p:nvCxnSpPr>
        <p:spPr>
          <a:xfrm>
            <a:off x="1521413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91912F47-649E-421C-BF09-FB12F4EC85C0}"/>
              </a:ext>
            </a:extLst>
          </p:cNvPr>
          <p:cNvCxnSpPr>
            <a:cxnSpLocks/>
          </p:cNvCxnSpPr>
          <p:nvPr/>
        </p:nvCxnSpPr>
        <p:spPr>
          <a:xfrm>
            <a:off x="1794675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9E7A0299-50A0-45E3-88B8-B0845BEA5144}"/>
              </a:ext>
            </a:extLst>
          </p:cNvPr>
          <p:cNvCxnSpPr>
            <a:cxnSpLocks/>
          </p:cNvCxnSpPr>
          <p:nvPr/>
        </p:nvCxnSpPr>
        <p:spPr>
          <a:xfrm>
            <a:off x="2063914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617BAD1-D471-473F-936E-2613E79CA4ED}"/>
              </a:ext>
            </a:extLst>
          </p:cNvPr>
          <p:cNvCxnSpPr>
            <a:cxnSpLocks/>
          </p:cNvCxnSpPr>
          <p:nvPr/>
        </p:nvCxnSpPr>
        <p:spPr>
          <a:xfrm>
            <a:off x="316274" y="2155180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6732869B-760B-4666-8C45-BCD14332016F}"/>
              </a:ext>
            </a:extLst>
          </p:cNvPr>
          <p:cNvCxnSpPr>
            <a:cxnSpLocks/>
          </p:cNvCxnSpPr>
          <p:nvPr/>
        </p:nvCxnSpPr>
        <p:spPr>
          <a:xfrm>
            <a:off x="316274" y="2219575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5A77F5A-5215-4087-8754-389D1DCD388D}"/>
              </a:ext>
            </a:extLst>
          </p:cNvPr>
          <p:cNvSpPr txBox="1"/>
          <p:nvPr/>
        </p:nvSpPr>
        <p:spPr>
          <a:xfrm flipH="1">
            <a:off x="399905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C37B4C13-0642-4317-BCE5-4AE2FF43BC71}"/>
              </a:ext>
            </a:extLst>
          </p:cNvPr>
          <p:cNvCxnSpPr>
            <a:cxnSpLocks/>
          </p:cNvCxnSpPr>
          <p:nvPr/>
        </p:nvCxnSpPr>
        <p:spPr>
          <a:xfrm>
            <a:off x="330583" y="1756791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189D93C-2AE8-4A60-BCA9-DBBB9AFC4C9A}"/>
              </a:ext>
            </a:extLst>
          </p:cNvPr>
          <p:cNvSpPr txBox="1"/>
          <p:nvPr/>
        </p:nvSpPr>
        <p:spPr>
          <a:xfrm flipH="1">
            <a:off x="689713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B790715-8336-4055-8FD7-60EA1AB98250}"/>
              </a:ext>
            </a:extLst>
          </p:cNvPr>
          <p:cNvSpPr txBox="1"/>
          <p:nvPr/>
        </p:nvSpPr>
        <p:spPr>
          <a:xfrm flipH="1">
            <a:off x="1225076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94DFBFF-9D33-43C8-9BED-6B70B00E59D5}"/>
              </a:ext>
            </a:extLst>
          </p:cNvPr>
          <p:cNvSpPr txBox="1"/>
          <p:nvPr/>
        </p:nvSpPr>
        <p:spPr>
          <a:xfrm flipH="1">
            <a:off x="1491200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400A8E0-EF9A-4EDC-86E3-F0BB345E5AC4}"/>
              </a:ext>
            </a:extLst>
          </p:cNvPr>
          <p:cNvSpPr txBox="1"/>
          <p:nvPr/>
        </p:nvSpPr>
        <p:spPr>
          <a:xfrm flipH="1">
            <a:off x="399905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F29FA7A-67E8-4D4D-AD57-FA7BD23A0DFE}"/>
              </a:ext>
            </a:extLst>
          </p:cNvPr>
          <p:cNvSpPr txBox="1"/>
          <p:nvPr/>
        </p:nvSpPr>
        <p:spPr>
          <a:xfrm flipH="1">
            <a:off x="1772096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F2BF525-B4EE-4F3C-BAE7-CCBACD33602D}"/>
              </a:ext>
            </a:extLst>
          </p:cNvPr>
          <p:cNvSpPr txBox="1"/>
          <p:nvPr/>
        </p:nvSpPr>
        <p:spPr>
          <a:xfrm flipH="1">
            <a:off x="683869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C4BBE81-0F30-4BFF-A32A-F80A04A232B7}"/>
              </a:ext>
            </a:extLst>
          </p:cNvPr>
          <p:cNvSpPr txBox="1"/>
          <p:nvPr/>
        </p:nvSpPr>
        <p:spPr>
          <a:xfrm flipH="1">
            <a:off x="947842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9787C03-F1B4-4EB4-87EB-876F4B09197B}"/>
              </a:ext>
            </a:extLst>
          </p:cNvPr>
          <p:cNvSpPr txBox="1"/>
          <p:nvPr/>
        </p:nvSpPr>
        <p:spPr>
          <a:xfrm flipH="1">
            <a:off x="1500933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120" name="원호 119">
            <a:extLst>
              <a:ext uri="{FF2B5EF4-FFF2-40B4-BE49-F238E27FC236}">
                <a16:creationId xmlns:a16="http://schemas.microsoft.com/office/drawing/2014/main" id="{6A668A95-D7EE-45CE-A9D2-2E6C0412DB3B}"/>
              </a:ext>
            </a:extLst>
          </p:cNvPr>
          <p:cNvSpPr/>
          <p:nvPr/>
        </p:nvSpPr>
        <p:spPr>
          <a:xfrm>
            <a:off x="151347" y="917521"/>
            <a:ext cx="572351" cy="605921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원호 120">
            <a:extLst>
              <a:ext uri="{FF2B5EF4-FFF2-40B4-BE49-F238E27FC236}">
                <a16:creationId xmlns:a16="http://schemas.microsoft.com/office/drawing/2014/main" id="{587BADD7-6F48-44B7-81FB-A7B917593E14}"/>
              </a:ext>
            </a:extLst>
          </p:cNvPr>
          <p:cNvSpPr/>
          <p:nvPr/>
        </p:nvSpPr>
        <p:spPr>
          <a:xfrm>
            <a:off x="70549" y="870612"/>
            <a:ext cx="660970" cy="699737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2" name="그림 121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C7B39AE5-99E1-4FE1-9B91-53C62BA7A0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43" y="1045092"/>
            <a:ext cx="295667" cy="339742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AD219A2-7AAB-45D8-8D36-6EC4BCDDCEA9}"/>
              </a:ext>
            </a:extLst>
          </p:cNvPr>
          <p:cNvSpPr/>
          <p:nvPr/>
        </p:nvSpPr>
        <p:spPr>
          <a:xfrm>
            <a:off x="2366426" y="6600252"/>
            <a:ext cx="5375754" cy="23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27DD27-2B30-49E4-AD48-4E5622CAF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227" y="3009180"/>
            <a:ext cx="4901149" cy="3222756"/>
          </a:xfrm>
          <a:prstGeom prst="rect">
            <a:avLst/>
          </a:prstGeom>
        </p:spPr>
      </p:pic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9A8D24A-ECFC-457B-AB42-1A06022B18FB}"/>
              </a:ext>
            </a:extLst>
          </p:cNvPr>
          <p:cNvSpPr/>
          <p:nvPr/>
        </p:nvSpPr>
        <p:spPr>
          <a:xfrm>
            <a:off x="7391587" y="2442464"/>
            <a:ext cx="728611" cy="31739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찾기</a:t>
            </a: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01EC5BAD-0508-4843-BD36-522D269448EA}"/>
              </a:ext>
            </a:extLst>
          </p:cNvPr>
          <p:cNvCxnSpPr>
            <a:cxnSpLocks/>
          </p:cNvCxnSpPr>
          <p:nvPr/>
        </p:nvCxnSpPr>
        <p:spPr>
          <a:xfrm>
            <a:off x="4329121" y="1408506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AC1357D-F699-4AF2-AA1B-460728DF0E64}"/>
              </a:ext>
            </a:extLst>
          </p:cNvPr>
          <p:cNvCxnSpPr>
            <a:cxnSpLocks/>
          </p:cNvCxnSpPr>
          <p:nvPr/>
        </p:nvCxnSpPr>
        <p:spPr>
          <a:xfrm>
            <a:off x="4329121" y="1472900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545252D-11B8-4EE0-BE10-5C3D28028D7B}"/>
              </a:ext>
            </a:extLst>
          </p:cNvPr>
          <p:cNvCxnSpPr>
            <a:cxnSpLocks/>
          </p:cNvCxnSpPr>
          <p:nvPr/>
        </p:nvCxnSpPr>
        <p:spPr>
          <a:xfrm>
            <a:off x="4329121" y="2000615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83AD4BB-3E6E-487A-B270-0E0602FE058B}"/>
              </a:ext>
            </a:extLst>
          </p:cNvPr>
          <p:cNvCxnSpPr>
            <a:cxnSpLocks/>
          </p:cNvCxnSpPr>
          <p:nvPr/>
        </p:nvCxnSpPr>
        <p:spPr>
          <a:xfrm>
            <a:off x="4329121" y="2065009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235F7909-6FB9-4A88-A7E1-797B7B9DEA2B}"/>
              </a:ext>
            </a:extLst>
          </p:cNvPr>
          <p:cNvCxnSpPr>
            <a:cxnSpLocks/>
          </p:cNvCxnSpPr>
          <p:nvPr/>
        </p:nvCxnSpPr>
        <p:spPr>
          <a:xfrm>
            <a:off x="4488671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4B98DCB7-2FDB-4AC9-BC21-462BE4EC4264}"/>
              </a:ext>
            </a:extLst>
          </p:cNvPr>
          <p:cNvCxnSpPr>
            <a:cxnSpLocks/>
          </p:cNvCxnSpPr>
          <p:nvPr/>
        </p:nvCxnSpPr>
        <p:spPr>
          <a:xfrm>
            <a:off x="5096466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40B263F-735E-4A33-BD33-EEC6DCF87D9F}"/>
              </a:ext>
            </a:extLst>
          </p:cNvPr>
          <p:cNvCxnSpPr>
            <a:cxnSpLocks/>
          </p:cNvCxnSpPr>
          <p:nvPr/>
        </p:nvCxnSpPr>
        <p:spPr>
          <a:xfrm>
            <a:off x="5566761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FD99E67B-B95A-4BEB-B204-4C5ED355B755}"/>
              </a:ext>
            </a:extLst>
          </p:cNvPr>
          <p:cNvSpPr txBox="1"/>
          <p:nvPr/>
        </p:nvSpPr>
        <p:spPr>
          <a:xfrm>
            <a:off x="4507134" y="1441366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D487ECE-AA9E-49A3-8A3D-59D9BAFD0911}"/>
              </a:ext>
            </a:extLst>
          </p:cNvPr>
          <p:cNvSpPr txBox="1"/>
          <p:nvPr/>
        </p:nvSpPr>
        <p:spPr>
          <a:xfrm>
            <a:off x="5107287" y="1443621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8ED32A4C-DFEE-4FC4-AF3B-AC8E06F82A22}"/>
              </a:ext>
            </a:extLst>
          </p:cNvPr>
          <p:cNvCxnSpPr>
            <a:cxnSpLocks/>
          </p:cNvCxnSpPr>
          <p:nvPr/>
        </p:nvCxnSpPr>
        <p:spPr>
          <a:xfrm>
            <a:off x="4959959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70030568-7E91-48C5-8D4D-85CAFB94C873}"/>
              </a:ext>
            </a:extLst>
          </p:cNvPr>
          <p:cNvSpPr txBox="1"/>
          <p:nvPr/>
        </p:nvSpPr>
        <p:spPr>
          <a:xfrm>
            <a:off x="4900709" y="1362832"/>
            <a:ext cx="237109" cy="632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874649CA-841F-4E10-955E-B48DC01E57F6}"/>
              </a:ext>
            </a:extLst>
          </p:cNvPr>
          <p:cNvSpPr/>
          <p:nvPr/>
        </p:nvSpPr>
        <p:spPr>
          <a:xfrm>
            <a:off x="138058" y="376547"/>
            <a:ext cx="1787780" cy="24662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F219DB58-B88D-4FC4-9A46-5C07927997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4" y="401336"/>
            <a:ext cx="150201" cy="197041"/>
          </a:xfrm>
          <a:prstGeom prst="rect">
            <a:avLst/>
          </a:prstGeom>
          <a:ln>
            <a:noFill/>
          </a:ln>
        </p:spPr>
      </p:pic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013A10A5-C885-49C8-8118-0BAE31521F77}"/>
              </a:ext>
            </a:extLst>
          </p:cNvPr>
          <p:cNvSpPr/>
          <p:nvPr/>
        </p:nvSpPr>
        <p:spPr>
          <a:xfrm>
            <a:off x="9128320" y="358981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C08F8BEA-8319-4E8F-97C6-AEEB4F9A6BC7}"/>
              </a:ext>
            </a:extLst>
          </p:cNvPr>
          <p:cNvSpPr/>
          <p:nvPr/>
        </p:nvSpPr>
        <p:spPr>
          <a:xfrm>
            <a:off x="8203145" y="358981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</a:p>
        </p:txBody>
      </p:sp>
      <p:sp>
        <p:nvSpPr>
          <p:cNvPr id="71" name="사각형: 둥근 모서리 165">
            <a:extLst>
              <a:ext uri="{FF2B5EF4-FFF2-40B4-BE49-F238E27FC236}">
                <a16:creationId xmlns:a16="http://schemas.microsoft.com/office/drawing/2014/main" id="{40C3287E-F63F-4039-9002-4F844B03E77F}"/>
              </a:ext>
            </a:extLst>
          </p:cNvPr>
          <p:cNvSpPr/>
          <p:nvPr/>
        </p:nvSpPr>
        <p:spPr>
          <a:xfrm>
            <a:off x="7277970" y="358981"/>
            <a:ext cx="842229" cy="246621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TESTER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지도 검색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지역명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상호명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입력시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해당 지역의 지도를 지도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통하여 출력한다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해당 지역의 도서관의 위치를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마커로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표시한다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지도검색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로그인 후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82" name="직사각형 81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242545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513947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102453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294099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55792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830981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99063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261278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534236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803703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1125574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39610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662058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244323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514272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1100301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37083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643766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1458303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6E65EA50-E2B2-4234-AC1A-68FDEBBA1413}"/>
              </a:ext>
            </a:extLst>
          </p:cNvPr>
          <p:cNvCxnSpPr>
            <a:cxnSpLocks/>
          </p:cNvCxnSpPr>
          <p:nvPr/>
        </p:nvCxnSpPr>
        <p:spPr>
          <a:xfrm>
            <a:off x="338972" y="1348454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6D97E31E-A277-410F-840C-1D791F28C72D}"/>
              </a:ext>
            </a:extLst>
          </p:cNvPr>
          <p:cNvCxnSpPr>
            <a:cxnSpLocks/>
          </p:cNvCxnSpPr>
          <p:nvPr/>
        </p:nvCxnSpPr>
        <p:spPr>
          <a:xfrm>
            <a:off x="338972" y="1417259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A019713-6A20-4843-B73A-B8389AF68187}"/>
              </a:ext>
            </a:extLst>
          </p:cNvPr>
          <p:cNvCxnSpPr>
            <a:cxnSpLocks/>
          </p:cNvCxnSpPr>
          <p:nvPr/>
        </p:nvCxnSpPr>
        <p:spPr>
          <a:xfrm>
            <a:off x="429865" y="141284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91F208B0-D00F-4E58-A0DA-7B53598FD571}"/>
              </a:ext>
            </a:extLst>
          </p:cNvPr>
          <p:cNvCxnSpPr>
            <a:cxnSpLocks/>
          </p:cNvCxnSpPr>
          <p:nvPr/>
        </p:nvCxnSpPr>
        <p:spPr>
          <a:xfrm>
            <a:off x="711600" y="141284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84A8B1B-F104-4878-A9C9-D1EA51F41B62}"/>
              </a:ext>
            </a:extLst>
          </p:cNvPr>
          <p:cNvCxnSpPr>
            <a:cxnSpLocks/>
          </p:cNvCxnSpPr>
          <p:nvPr/>
        </p:nvCxnSpPr>
        <p:spPr>
          <a:xfrm>
            <a:off x="987909" y="141284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98D015A-538E-4392-A33A-17620806AB36}"/>
              </a:ext>
            </a:extLst>
          </p:cNvPr>
          <p:cNvCxnSpPr>
            <a:cxnSpLocks/>
          </p:cNvCxnSpPr>
          <p:nvPr/>
        </p:nvCxnSpPr>
        <p:spPr>
          <a:xfrm>
            <a:off x="1260139" y="141284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7B54AB57-8F0C-479B-ABD5-C0C646B7A067}"/>
              </a:ext>
            </a:extLst>
          </p:cNvPr>
          <p:cNvCxnSpPr>
            <a:cxnSpLocks/>
          </p:cNvCxnSpPr>
          <p:nvPr/>
        </p:nvCxnSpPr>
        <p:spPr>
          <a:xfrm>
            <a:off x="1529132" y="1414721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2D89A395-E008-4438-8BAE-9C2FFEC1EFC7}"/>
              </a:ext>
            </a:extLst>
          </p:cNvPr>
          <p:cNvCxnSpPr>
            <a:cxnSpLocks/>
          </p:cNvCxnSpPr>
          <p:nvPr/>
        </p:nvCxnSpPr>
        <p:spPr>
          <a:xfrm>
            <a:off x="1802395" y="1414721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9522C53A-F594-4DC9-938C-D01FF1FC0DD8}"/>
              </a:ext>
            </a:extLst>
          </p:cNvPr>
          <p:cNvCxnSpPr>
            <a:cxnSpLocks/>
          </p:cNvCxnSpPr>
          <p:nvPr/>
        </p:nvCxnSpPr>
        <p:spPr>
          <a:xfrm>
            <a:off x="2072303" y="141284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CDCF0700-DC10-4119-9BDC-D30F09190128}"/>
              </a:ext>
            </a:extLst>
          </p:cNvPr>
          <p:cNvCxnSpPr>
            <a:cxnSpLocks/>
          </p:cNvCxnSpPr>
          <p:nvPr/>
        </p:nvCxnSpPr>
        <p:spPr>
          <a:xfrm>
            <a:off x="339642" y="1810729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2772BE81-45F6-4EC5-B4F4-BD766DFD1063}"/>
              </a:ext>
            </a:extLst>
          </p:cNvPr>
          <p:cNvCxnSpPr>
            <a:cxnSpLocks/>
          </p:cNvCxnSpPr>
          <p:nvPr/>
        </p:nvCxnSpPr>
        <p:spPr>
          <a:xfrm>
            <a:off x="430535" y="181072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E722222A-0C43-4D45-9292-D427D233CBCB}"/>
              </a:ext>
            </a:extLst>
          </p:cNvPr>
          <p:cNvCxnSpPr>
            <a:cxnSpLocks/>
          </p:cNvCxnSpPr>
          <p:nvPr/>
        </p:nvCxnSpPr>
        <p:spPr>
          <a:xfrm>
            <a:off x="711600" y="181072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777D15D3-4616-4CFF-A5EF-742BEEDF4B3C}"/>
              </a:ext>
            </a:extLst>
          </p:cNvPr>
          <p:cNvCxnSpPr>
            <a:cxnSpLocks/>
          </p:cNvCxnSpPr>
          <p:nvPr/>
        </p:nvCxnSpPr>
        <p:spPr>
          <a:xfrm>
            <a:off x="988579" y="181072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781E9556-BC32-4F04-A591-CD61112BE1D6}"/>
              </a:ext>
            </a:extLst>
          </p:cNvPr>
          <p:cNvCxnSpPr>
            <a:cxnSpLocks/>
          </p:cNvCxnSpPr>
          <p:nvPr/>
        </p:nvCxnSpPr>
        <p:spPr>
          <a:xfrm>
            <a:off x="1260809" y="181072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E9261693-3277-4315-95B0-CA835AC7D8F1}"/>
              </a:ext>
            </a:extLst>
          </p:cNvPr>
          <p:cNvCxnSpPr>
            <a:cxnSpLocks/>
          </p:cNvCxnSpPr>
          <p:nvPr/>
        </p:nvCxnSpPr>
        <p:spPr>
          <a:xfrm>
            <a:off x="1529802" y="1812602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8D91DBAA-C3F9-4F6E-937D-20A2F9900DB6}"/>
              </a:ext>
            </a:extLst>
          </p:cNvPr>
          <p:cNvCxnSpPr>
            <a:cxnSpLocks/>
          </p:cNvCxnSpPr>
          <p:nvPr/>
        </p:nvCxnSpPr>
        <p:spPr>
          <a:xfrm>
            <a:off x="1803064" y="1812602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61D56EAC-61F6-4BE1-A337-54387C1F28CB}"/>
              </a:ext>
            </a:extLst>
          </p:cNvPr>
          <p:cNvCxnSpPr>
            <a:cxnSpLocks/>
          </p:cNvCxnSpPr>
          <p:nvPr/>
        </p:nvCxnSpPr>
        <p:spPr>
          <a:xfrm>
            <a:off x="2072303" y="1812602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409E69F-892A-4F7C-AA38-6241F03A51D4}"/>
              </a:ext>
            </a:extLst>
          </p:cNvPr>
          <p:cNvCxnSpPr>
            <a:cxnSpLocks/>
          </p:cNvCxnSpPr>
          <p:nvPr/>
        </p:nvCxnSpPr>
        <p:spPr>
          <a:xfrm>
            <a:off x="324663" y="2138402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6373269-6198-4356-8D6B-EEB9705E768A}"/>
              </a:ext>
            </a:extLst>
          </p:cNvPr>
          <p:cNvCxnSpPr>
            <a:cxnSpLocks/>
          </p:cNvCxnSpPr>
          <p:nvPr/>
        </p:nvCxnSpPr>
        <p:spPr>
          <a:xfrm>
            <a:off x="324663" y="2202797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CB47EB0-AC49-4B15-9A1A-856056191807}"/>
              </a:ext>
            </a:extLst>
          </p:cNvPr>
          <p:cNvSpPr txBox="1"/>
          <p:nvPr/>
        </p:nvSpPr>
        <p:spPr>
          <a:xfrm flipH="1">
            <a:off x="408294" y="1398182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5740FC78-EB03-45D0-8743-0E89853FBEE7}"/>
              </a:ext>
            </a:extLst>
          </p:cNvPr>
          <p:cNvCxnSpPr>
            <a:cxnSpLocks/>
          </p:cNvCxnSpPr>
          <p:nvPr/>
        </p:nvCxnSpPr>
        <p:spPr>
          <a:xfrm>
            <a:off x="338972" y="1740013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99B3C6F-C979-47F8-819C-063E028E0D78}"/>
              </a:ext>
            </a:extLst>
          </p:cNvPr>
          <p:cNvSpPr txBox="1"/>
          <p:nvPr/>
        </p:nvSpPr>
        <p:spPr>
          <a:xfrm flipH="1">
            <a:off x="698102" y="1398182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3BF405D-96C6-4CF5-95F8-B526B9CA2C3F}"/>
              </a:ext>
            </a:extLst>
          </p:cNvPr>
          <p:cNvSpPr txBox="1"/>
          <p:nvPr/>
        </p:nvSpPr>
        <p:spPr>
          <a:xfrm flipH="1">
            <a:off x="1233465" y="1398182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402CD3F-5851-42A7-BA4B-15301A52F17F}"/>
              </a:ext>
            </a:extLst>
          </p:cNvPr>
          <p:cNvSpPr txBox="1"/>
          <p:nvPr/>
        </p:nvSpPr>
        <p:spPr>
          <a:xfrm flipH="1">
            <a:off x="1499589" y="1398182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B08A017-25AF-4A91-86AB-16CEEC9BAF3A}"/>
              </a:ext>
            </a:extLst>
          </p:cNvPr>
          <p:cNvSpPr txBox="1"/>
          <p:nvPr/>
        </p:nvSpPr>
        <p:spPr>
          <a:xfrm flipH="1">
            <a:off x="408294" y="180254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8E69181-5F8F-4284-82BF-C71D6A73C53F}"/>
              </a:ext>
            </a:extLst>
          </p:cNvPr>
          <p:cNvSpPr txBox="1"/>
          <p:nvPr/>
        </p:nvSpPr>
        <p:spPr>
          <a:xfrm flipH="1">
            <a:off x="1780485" y="180254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94FDE19-D65C-4BF3-B1A5-8FC6E246C876}"/>
              </a:ext>
            </a:extLst>
          </p:cNvPr>
          <p:cNvSpPr txBox="1"/>
          <p:nvPr/>
        </p:nvSpPr>
        <p:spPr>
          <a:xfrm flipH="1">
            <a:off x="692258" y="180254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673235-BC19-4F39-959C-1AABB0860380}"/>
              </a:ext>
            </a:extLst>
          </p:cNvPr>
          <p:cNvSpPr txBox="1"/>
          <p:nvPr/>
        </p:nvSpPr>
        <p:spPr>
          <a:xfrm flipH="1">
            <a:off x="956231" y="180254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60D6CA8-AB86-41EC-AE1C-AF7D12FA8D49}"/>
              </a:ext>
            </a:extLst>
          </p:cNvPr>
          <p:cNvSpPr txBox="1"/>
          <p:nvPr/>
        </p:nvSpPr>
        <p:spPr>
          <a:xfrm flipH="1">
            <a:off x="1509322" y="180254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120" name="원호 119">
            <a:extLst>
              <a:ext uri="{FF2B5EF4-FFF2-40B4-BE49-F238E27FC236}">
                <a16:creationId xmlns:a16="http://schemas.microsoft.com/office/drawing/2014/main" id="{099B4C50-C77A-40CE-BA6D-5911C739BF75}"/>
              </a:ext>
            </a:extLst>
          </p:cNvPr>
          <p:cNvSpPr/>
          <p:nvPr/>
        </p:nvSpPr>
        <p:spPr>
          <a:xfrm>
            <a:off x="159736" y="900743"/>
            <a:ext cx="572351" cy="605921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원호 120">
            <a:extLst>
              <a:ext uri="{FF2B5EF4-FFF2-40B4-BE49-F238E27FC236}">
                <a16:creationId xmlns:a16="http://schemas.microsoft.com/office/drawing/2014/main" id="{19847A39-8E7B-4796-8DA3-8A3F9D9A0128}"/>
              </a:ext>
            </a:extLst>
          </p:cNvPr>
          <p:cNvSpPr/>
          <p:nvPr/>
        </p:nvSpPr>
        <p:spPr>
          <a:xfrm>
            <a:off x="78938" y="853834"/>
            <a:ext cx="660970" cy="699737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2" name="그림 121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E06AC4C0-5128-45C4-B426-34D4149D2C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32" y="1028314"/>
            <a:ext cx="295667" cy="339742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CA51BCF-F7E7-4C97-B991-B529902F5E83}"/>
              </a:ext>
            </a:extLst>
          </p:cNvPr>
          <p:cNvSpPr/>
          <p:nvPr/>
        </p:nvSpPr>
        <p:spPr>
          <a:xfrm>
            <a:off x="2374815" y="6583474"/>
            <a:ext cx="5375754" cy="23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CEC11D8-4E48-4DCC-803B-B8F05E9B639F}"/>
              </a:ext>
            </a:extLst>
          </p:cNvPr>
          <p:cNvSpPr/>
          <p:nvPr/>
        </p:nvSpPr>
        <p:spPr>
          <a:xfrm>
            <a:off x="3202616" y="2425686"/>
            <a:ext cx="4083743" cy="31739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도서명을 입력하세요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5DED835-4611-45B1-A6C6-2DCADEE9AEA4}"/>
              </a:ext>
            </a:extLst>
          </p:cNvPr>
          <p:cNvSpPr/>
          <p:nvPr/>
        </p:nvSpPr>
        <p:spPr>
          <a:xfrm>
            <a:off x="7399976" y="2425686"/>
            <a:ext cx="811557" cy="31739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0FA0AC-BE62-4350-8581-80E11B0684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207" y="3858074"/>
            <a:ext cx="909785" cy="1193503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1644F20-F095-4F76-BD14-8991C6AB313C}"/>
              </a:ext>
            </a:extLst>
          </p:cNvPr>
          <p:cNvSpPr/>
          <p:nvPr/>
        </p:nvSpPr>
        <p:spPr>
          <a:xfrm>
            <a:off x="3559229" y="5142602"/>
            <a:ext cx="4083743" cy="325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찾으시는 도서가 없습니다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B95AB5DE-62A7-4D43-BECD-35A9446FF481}"/>
              </a:ext>
            </a:extLst>
          </p:cNvPr>
          <p:cNvCxnSpPr>
            <a:cxnSpLocks/>
          </p:cNvCxnSpPr>
          <p:nvPr/>
        </p:nvCxnSpPr>
        <p:spPr>
          <a:xfrm>
            <a:off x="4337510" y="1391728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7ED1EF70-67D8-4C1D-B472-55398F7DA0CB}"/>
              </a:ext>
            </a:extLst>
          </p:cNvPr>
          <p:cNvCxnSpPr>
            <a:cxnSpLocks/>
          </p:cNvCxnSpPr>
          <p:nvPr/>
        </p:nvCxnSpPr>
        <p:spPr>
          <a:xfrm>
            <a:off x="4337510" y="1456122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F10099FC-A215-4D37-9FFB-EABCE134DD37}"/>
              </a:ext>
            </a:extLst>
          </p:cNvPr>
          <p:cNvCxnSpPr>
            <a:cxnSpLocks/>
          </p:cNvCxnSpPr>
          <p:nvPr/>
        </p:nvCxnSpPr>
        <p:spPr>
          <a:xfrm>
            <a:off x="4337510" y="1983837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522F40D7-0F44-46D1-8CED-17D3810C26CB}"/>
              </a:ext>
            </a:extLst>
          </p:cNvPr>
          <p:cNvCxnSpPr>
            <a:cxnSpLocks/>
          </p:cNvCxnSpPr>
          <p:nvPr/>
        </p:nvCxnSpPr>
        <p:spPr>
          <a:xfrm>
            <a:off x="4337510" y="2048231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166A491-9F36-464C-B1F2-379C3C867F01}"/>
              </a:ext>
            </a:extLst>
          </p:cNvPr>
          <p:cNvCxnSpPr>
            <a:cxnSpLocks/>
          </p:cNvCxnSpPr>
          <p:nvPr/>
        </p:nvCxnSpPr>
        <p:spPr>
          <a:xfrm>
            <a:off x="4497060" y="1456122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072CFB6-97DE-4EAD-B862-B70BC4E19C42}"/>
              </a:ext>
            </a:extLst>
          </p:cNvPr>
          <p:cNvCxnSpPr>
            <a:cxnSpLocks/>
          </p:cNvCxnSpPr>
          <p:nvPr/>
        </p:nvCxnSpPr>
        <p:spPr>
          <a:xfrm>
            <a:off x="5104855" y="1456122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D683965E-693C-4E83-B9EB-75697DE88E5B}"/>
              </a:ext>
            </a:extLst>
          </p:cNvPr>
          <p:cNvCxnSpPr>
            <a:cxnSpLocks/>
          </p:cNvCxnSpPr>
          <p:nvPr/>
        </p:nvCxnSpPr>
        <p:spPr>
          <a:xfrm>
            <a:off x="5575150" y="1456122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5A40A441-1295-48D4-A1DD-5609BF1312CC}"/>
              </a:ext>
            </a:extLst>
          </p:cNvPr>
          <p:cNvSpPr txBox="1"/>
          <p:nvPr/>
        </p:nvSpPr>
        <p:spPr>
          <a:xfrm>
            <a:off x="4515523" y="1424588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F5F067A-FBD2-4959-B9A6-F27499E3868B}"/>
              </a:ext>
            </a:extLst>
          </p:cNvPr>
          <p:cNvSpPr txBox="1"/>
          <p:nvPr/>
        </p:nvSpPr>
        <p:spPr>
          <a:xfrm>
            <a:off x="5115676" y="1426843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7577F088-990B-44AE-8240-5BCF7016C600}"/>
              </a:ext>
            </a:extLst>
          </p:cNvPr>
          <p:cNvCxnSpPr>
            <a:cxnSpLocks/>
          </p:cNvCxnSpPr>
          <p:nvPr/>
        </p:nvCxnSpPr>
        <p:spPr>
          <a:xfrm>
            <a:off x="4968348" y="1456122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68A64CCD-D6C3-49CE-9307-AF352D2D53CA}"/>
              </a:ext>
            </a:extLst>
          </p:cNvPr>
          <p:cNvSpPr txBox="1"/>
          <p:nvPr/>
        </p:nvSpPr>
        <p:spPr>
          <a:xfrm>
            <a:off x="4909098" y="1346054"/>
            <a:ext cx="237109" cy="632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46547190-7099-4582-A342-F8CAD2B84F5C}"/>
              </a:ext>
            </a:extLst>
          </p:cNvPr>
          <p:cNvSpPr/>
          <p:nvPr/>
        </p:nvSpPr>
        <p:spPr>
          <a:xfrm>
            <a:off x="146447" y="359769"/>
            <a:ext cx="1787780" cy="24662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5B21292F-B5CA-461A-B04B-547444043C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3" y="384558"/>
            <a:ext cx="150201" cy="197041"/>
          </a:xfrm>
          <a:prstGeom prst="rect">
            <a:avLst/>
          </a:prstGeom>
          <a:ln>
            <a:noFill/>
          </a:ln>
        </p:spPr>
      </p:pic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5AA97ADC-7C29-40B2-8C75-0CB2EC4A799A}"/>
              </a:ext>
            </a:extLst>
          </p:cNvPr>
          <p:cNvSpPr/>
          <p:nvPr/>
        </p:nvSpPr>
        <p:spPr>
          <a:xfrm>
            <a:off x="9136709" y="342203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2D892BD8-F023-4AE3-90C5-4522A2E186C6}"/>
              </a:ext>
            </a:extLst>
          </p:cNvPr>
          <p:cNvSpPr/>
          <p:nvPr/>
        </p:nvSpPr>
        <p:spPr>
          <a:xfrm>
            <a:off x="8211534" y="342203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도서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도서 이름 및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작가등을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입력시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도서 리스트를 출력한다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81" name="직사각형 80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도서검색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로그인 전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82" name="직사각형 81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242545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513947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102453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294099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55792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830981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99063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261278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534236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803703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1125574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39610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662058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244323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514272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1100301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37083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643766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2198588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6E65EA50-E2B2-4234-AC1A-68FDEBBA1413}"/>
              </a:ext>
            </a:extLst>
          </p:cNvPr>
          <p:cNvCxnSpPr>
            <a:cxnSpLocks/>
          </p:cNvCxnSpPr>
          <p:nvPr/>
        </p:nvCxnSpPr>
        <p:spPr>
          <a:xfrm>
            <a:off x="322194" y="1365232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6D97E31E-A277-410F-840C-1D791F28C72D}"/>
              </a:ext>
            </a:extLst>
          </p:cNvPr>
          <p:cNvCxnSpPr>
            <a:cxnSpLocks/>
          </p:cNvCxnSpPr>
          <p:nvPr/>
        </p:nvCxnSpPr>
        <p:spPr>
          <a:xfrm>
            <a:off x="322194" y="1434037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CA019713-6A20-4843-B73A-B8389AF68187}"/>
              </a:ext>
            </a:extLst>
          </p:cNvPr>
          <p:cNvCxnSpPr>
            <a:cxnSpLocks/>
          </p:cNvCxnSpPr>
          <p:nvPr/>
        </p:nvCxnSpPr>
        <p:spPr>
          <a:xfrm>
            <a:off x="413087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91F208B0-D00F-4E58-A0DA-7B53598FD571}"/>
              </a:ext>
            </a:extLst>
          </p:cNvPr>
          <p:cNvCxnSpPr>
            <a:cxnSpLocks/>
          </p:cNvCxnSpPr>
          <p:nvPr/>
        </p:nvCxnSpPr>
        <p:spPr>
          <a:xfrm>
            <a:off x="694822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84A8B1B-F104-4878-A9C9-D1EA51F41B62}"/>
              </a:ext>
            </a:extLst>
          </p:cNvPr>
          <p:cNvCxnSpPr>
            <a:cxnSpLocks/>
          </p:cNvCxnSpPr>
          <p:nvPr/>
        </p:nvCxnSpPr>
        <p:spPr>
          <a:xfrm>
            <a:off x="971131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98D015A-538E-4392-A33A-17620806AB36}"/>
              </a:ext>
            </a:extLst>
          </p:cNvPr>
          <p:cNvCxnSpPr>
            <a:cxnSpLocks/>
          </p:cNvCxnSpPr>
          <p:nvPr/>
        </p:nvCxnSpPr>
        <p:spPr>
          <a:xfrm>
            <a:off x="1243361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7B54AB57-8F0C-479B-ABD5-C0C646B7A067}"/>
              </a:ext>
            </a:extLst>
          </p:cNvPr>
          <p:cNvCxnSpPr>
            <a:cxnSpLocks/>
          </p:cNvCxnSpPr>
          <p:nvPr/>
        </p:nvCxnSpPr>
        <p:spPr>
          <a:xfrm>
            <a:off x="1512354" y="143149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2D89A395-E008-4438-8BAE-9C2FFEC1EFC7}"/>
              </a:ext>
            </a:extLst>
          </p:cNvPr>
          <p:cNvCxnSpPr>
            <a:cxnSpLocks/>
          </p:cNvCxnSpPr>
          <p:nvPr/>
        </p:nvCxnSpPr>
        <p:spPr>
          <a:xfrm>
            <a:off x="1785617" y="143149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9522C53A-F594-4DC9-938C-D01FF1FC0DD8}"/>
              </a:ext>
            </a:extLst>
          </p:cNvPr>
          <p:cNvCxnSpPr>
            <a:cxnSpLocks/>
          </p:cNvCxnSpPr>
          <p:nvPr/>
        </p:nvCxnSpPr>
        <p:spPr>
          <a:xfrm>
            <a:off x="2055525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CDCF0700-DC10-4119-9BDC-D30F09190128}"/>
              </a:ext>
            </a:extLst>
          </p:cNvPr>
          <p:cNvCxnSpPr>
            <a:cxnSpLocks/>
          </p:cNvCxnSpPr>
          <p:nvPr/>
        </p:nvCxnSpPr>
        <p:spPr>
          <a:xfrm>
            <a:off x="322864" y="1827507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2772BE81-45F6-4EC5-B4F4-BD766DFD1063}"/>
              </a:ext>
            </a:extLst>
          </p:cNvPr>
          <p:cNvCxnSpPr>
            <a:cxnSpLocks/>
          </p:cNvCxnSpPr>
          <p:nvPr/>
        </p:nvCxnSpPr>
        <p:spPr>
          <a:xfrm>
            <a:off x="413757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E722222A-0C43-4D45-9292-D427D233CBCB}"/>
              </a:ext>
            </a:extLst>
          </p:cNvPr>
          <p:cNvCxnSpPr>
            <a:cxnSpLocks/>
          </p:cNvCxnSpPr>
          <p:nvPr/>
        </p:nvCxnSpPr>
        <p:spPr>
          <a:xfrm>
            <a:off x="694822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777D15D3-4616-4CFF-A5EF-742BEEDF4B3C}"/>
              </a:ext>
            </a:extLst>
          </p:cNvPr>
          <p:cNvCxnSpPr>
            <a:cxnSpLocks/>
          </p:cNvCxnSpPr>
          <p:nvPr/>
        </p:nvCxnSpPr>
        <p:spPr>
          <a:xfrm>
            <a:off x="971801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781E9556-BC32-4F04-A591-CD61112BE1D6}"/>
              </a:ext>
            </a:extLst>
          </p:cNvPr>
          <p:cNvCxnSpPr>
            <a:cxnSpLocks/>
          </p:cNvCxnSpPr>
          <p:nvPr/>
        </p:nvCxnSpPr>
        <p:spPr>
          <a:xfrm>
            <a:off x="1244031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E9261693-3277-4315-95B0-CA835AC7D8F1}"/>
              </a:ext>
            </a:extLst>
          </p:cNvPr>
          <p:cNvCxnSpPr>
            <a:cxnSpLocks/>
          </p:cNvCxnSpPr>
          <p:nvPr/>
        </p:nvCxnSpPr>
        <p:spPr>
          <a:xfrm>
            <a:off x="1513024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8D91DBAA-C3F9-4F6E-937D-20A2F9900DB6}"/>
              </a:ext>
            </a:extLst>
          </p:cNvPr>
          <p:cNvCxnSpPr>
            <a:cxnSpLocks/>
          </p:cNvCxnSpPr>
          <p:nvPr/>
        </p:nvCxnSpPr>
        <p:spPr>
          <a:xfrm>
            <a:off x="1786286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61D56EAC-61F6-4BE1-A337-54387C1F28CB}"/>
              </a:ext>
            </a:extLst>
          </p:cNvPr>
          <p:cNvCxnSpPr>
            <a:cxnSpLocks/>
          </p:cNvCxnSpPr>
          <p:nvPr/>
        </p:nvCxnSpPr>
        <p:spPr>
          <a:xfrm>
            <a:off x="2055525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B409E69F-892A-4F7C-AA38-6241F03A51D4}"/>
              </a:ext>
            </a:extLst>
          </p:cNvPr>
          <p:cNvCxnSpPr>
            <a:cxnSpLocks/>
          </p:cNvCxnSpPr>
          <p:nvPr/>
        </p:nvCxnSpPr>
        <p:spPr>
          <a:xfrm>
            <a:off x="307885" y="2155180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6373269-6198-4356-8D6B-EEB9705E768A}"/>
              </a:ext>
            </a:extLst>
          </p:cNvPr>
          <p:cNvCxnSpPr>
            <a:cxnSpLocks/>
          </p:cNvCxnSpPr>
          <p:nvPr/>
        </p:nvCxnSpPr>
        <p:spPr>
          <a:xfrm>
            <a:off x="307885" y="2219575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CB47EB0-AC49-4B15-9A1A-856056191807}"/>
              </a:ext>
            </a:extLst>
          </p:cNvPr>
          <p:cNvSpPr txBox="1"/>
          <p:nvPr/>
        </p:nvSpPr>
        <p:spPr>
          <a:xfrm flipH="1">
            <a:off x="391516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5740FC78-EB03-45D0-8743-0E89853FBEE7}"/>
              </a:ext>
            </a:extLst>
          </p:cNvPr>
          <p:cNvCxnSpPr>
            <a:cxnSpLocks/>
          </p:cNvCxnSpPr>
          <p:nvPr/>
        </p:nvCxnSpPr>
        <p:spPr>
          <a:xfrm>
            <a:off x="322194" y="1756791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99B3C6F-C979-47F8-819C-063E028E0D78}"/>
              </a:ext>
            </a:extLst>
          </p:cNvPr>
          <p:cNvSpPr txBox="1"/>
          <p:nvPr/>
        </p:nvSpPr>
        <p:spPr>
          <a:xfrm flipH="1">
            <a:off x="681324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3BF405D-96C6-4CF5-95F8-B526B9CA2C3F}"/>
              </a:ext>
            </a:extLst>
          </p:cNvPr>
          <p:cNvSpPr txBox="1"/>
          <p:nvPr/>
        </p:nvSpPr>
        <p:spPr>
          <a:xfrm flipH="1">
            <a:off x="1216687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402CD3F-5851-42A7-BA4B-15301A52F17F}"/>
              </a:ext>
            </a:extLst>
          </p:cNvPr>
          <p:cNvSpPr txBox="1"/>
          <p:nvPr/>
        </p:nvSpPr>
        <p:spPr>
          <a:xfrm flipH="1">
            <a:off x="1482811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B08A017-25AF-4A91-86AB-16CEEC9BAF3A}"/>
              </a:ext>
            </a:extLst>
          </p:cNvPr>
          <p:cNvSpPr txBox="1"/>
          <p:nvPr/>
        </p:nvSpPr>
        <p:spPr>
          <a:xfrm flipH="1">
            <a:off x="391516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8E69181-5F8F-4284-82BF-C71D6A73C53F}"/>
              </a:ext>
            </a:extLst>
          </p:cNvPr>
          <p:cNvSpPr txBox="1"/>
          <p:nvPr/>
        </p:nvSpPr>
        <p:spPr>
          <a:xfrm flipH="1">
            <a:off x="1763707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94FDE19-D65C-4BF3-B1A5-8FC6E246C876}"/>
              </a:ext>
            </a:extLst>
          </p:cNvPr>
          <p:cNvSpPr txBox="1"/>
          <p:nvPr/>
        </p:nvSpPr>
        <p:spPr>
          <a:xfrm flipH="1">
            <a:off x="675480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673235-BC19-4F39-959C-1AABB0860380}"/>
              </a:ext>
            </a:extLst>
          </p:cNvPr>
          <p:cNvSpPr txBox="1"/>
          <p:nvPr/>
        </p:nvSpPr>
        <p:spPr>
          <a:xfrm flipH="1">
            <a:off x="939453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60D6CA8-AB86-41EC-AE1C-AF7D12FA8D49}"/>
              </a:ext>
            </a:extLst>
          </p:cNvPr>
          <p:cNvSpPr txBox="1"/>
          <p:nvPr/>
        </p:nvSpPr>
        <p:spPr>
          <a:xfrm flipH="1">
            <a:off x="1492544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120" name="원호 119">
            <a:extLst>
              <a:ext uri="{FF2B5EF4-FFF2-40B4-BE49-F238E27FC236}">
                <a16:creationId xmlns:a16="http://schemas.microsoft.com/office/drawing/2014/main" id="{099B4C50-C77A-40CE-BA6D-5911C739BF75}"/>
              </a:ext>
            </a:extLst>
          </p:cNvPr>
          <p:cNvSpPr/>
          <p:nvPr/>
        </p:nvSpPr>
        <p:spPr>
          <a:xfrm>
            <a:off x="142958" y="917521"/>
            <a:ext cx="572351" cy="605921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1" name="원호 120">
            <a:extLst>
              <a:ext uri="{FF2B5EF4-FFF2-40B4-BE49-F238E27FC236}">
                <a16:creationId xmlns:a16="http://schemas.microsoft.com/office/drawing/2014/main" id="{19847A39-8E7B-4796-8DA3-8A3F9D9A0128}"/>
              </a:ext>
            </a:extLst>
          </p:cNvPr>
          <p:cNvSpPr/>
          <p:nvPr/>
        </p:nvSpPr>
        <p:spPr>
          <a:xfrm>
            <a:off x="62160" y="870612"/>
            <a:ext cx="660970" cy="699737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2" name="그림 121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E06AC4C0-5128-45C4-B426-34D4149D2C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4" y="1045092"/>
            <a:ext cx="295667" cy="339742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ACA51BCF-F7E7-4C97-B991-B529902F5E83}"/>
              </a:ext>
            </a:extLst>
          </p:cNvPr>
          <p:cNvSpPr/>
          <p:nvPr/>
        </p:nvSpPr>
        <p:spPr>
          <a:xfrm>
            <a:off x="2358037" y="6600252"/>
            <a:ext cx="5375754" cy="23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ACFFB378-CEBB-4F20-944B-C2A817D0B33F}"/>
              </a:ext>
            </a:extLst>
          </p:cNvPr>
          <p:cNvSpPr/>
          <p:nvPr/>
        </p:nvSpPr>
        <p:spPr>
          <a:xfrm>
            <a:off x="9119931" y="358981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F3EB1AE4-CE5B-4212-9676-F3D715407D7C}"/>
              </a:ext>
            </a:extLst>
          </p:cNvPr>
          <p:cNvSpPr/>
          <p:nvPr/>
        </p:nvSpPr>
        <p:spPr>
          <a:xfrm>
            <a:off x="8194756" y="358981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51E2F096-4709-453F-AE72-9312717C0D9F}"/>
              </a:ext>
            </a:extLst>
          </p:cNvPr>
          <p:cNvSpPr/>
          <p:nvPr/>
        </p:nvSpPr>
        <p:spPr>
          <a:xfrm>
            <a:off x="7269581" y="358981"/>
            <a:ext cx="842229" cy="246621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TESTER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DCEC11D8-4E48-4DCC-803B-B8F05E9B639F}"/>
              </a:ext>
            </a:extLst>
          </p:cNvPr>
          <p:cNvSpPr/>
          <p:nvPr/>
        </p:nvSpPr>
        <p:spPr>
          <a:xfrm>
            <a:off x="3185838" y="2442464"/>
            <a:ext cx="4083743" cy="31739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도서명을 입력하세요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95DED835-4611-45B1-A6C6-2DCADEE9AEA4}"/>
              </a:ext>
            </a:extLst>
          </p:cNvPr>
          <p:cNvSpPr/>
          <p:nvPr/>
        </p:nvSpPr>
        <p:spPr>
          <a:xfrm>
            <a:off x="7383198" y="2442464"/>
            <a:ext cx="728611" cy="317390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0FA0AC-BE62-4350-8581-80E11B0684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429" y="3874852"/>
            <a:ext cx="909785" cy="1193503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1644F20-F095-4F76-BD14-8991C6AB313C}"/>
              </a:ext>
            </a:extLst>
          </p:cNvPr>
          <p:cNvSpPr/>
          <p:nvPr/>
        </p:nvSpPr>
        <p:spPr>
          <a:xfrm>
            <a:off x="3542451" y="5159380"/>
            <a:ext cx="4083743" cy="325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찾으시는 도서가 없습니다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4859F546-8BE8-48B5-9833-A6DB73E83FCB}"/>
              </a:ext>
            </a:extLst>
          </p:cNvPr>
          <p:cNvCxnSpPr>
            <a:cxnSpLocks/>
          </p:cNvCxnSpPr>
          <p:nvPr/>
        </p:nvCxnSpPr>
        <p:spPr>
          <a:xfrm>
            <a:off x="4320732" y="1408506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3721DAC1-4386-46D5-89C5-98A94556E4D5}"/>
              </a:ext>
            </a:extLst>
          </p:cNvPr>
          <p:cNvCxnSpPr>
            <a:cxnSpLocks/>
          </p:cNvCxnSpPr>
          <p:nvPr/>
        </p:nvCxnSpPr>
        <p:spPr>
          <a:xfrm>
            <a:off x="4320732" y="1472900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362DAD3C-348C-4FFE-B832-8FD20EBA56BF}"/>
              </a:ext>
            </a:extLst>
          </p:cNvPr>
          <p:cNvCxnSpPr>
            <a:cxnSpLocks/>
          </p:cNvCxnSpPr>
          <p:nvPr/>
        </p:nvCxnSpPr>
        <p:spPr>
          <a:xfrm>
            <a:off x="4320732" y="2000615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A1D65DCF-5576-4E9D-BD3D-9A1033AF4CF0}"/>
              </a:ext>
            </a:extLst>
          </p:cNvPr>
          <p:cNvCxnSpPr>
            <a:cxnSpLocks/>
          </p:cNvCxnSpPr>
          <p:nvPr/>
        </p:nvCxnSpPr>
        <p:spPr>
          <a:xfrm>
            <a:off x="4320732" y="2065009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4B51F6F9-7830-4BA4-92DB-8B1942C65763}"/>
              </a:ext>
            </a:extLst>
          </p:cNvPr>
          <p:cNvCxnSpPr>
            <a:cxnSpLocks/>
          </p:cNvCxnSpPr>
          <p:nvPr/>
        </p:nvCxnSpPr>
        <p:spPr>
          <a:xfrm>
            <a:off x="4480282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74E61572-459F-4561-84FA-8E5CAF1DD8F8}"/>
              </a:ext>
            </a:extLst>
          </p:cNvPr>
          <p:cNvCxnSpPr>
            <a:cxnSpLocks/>
          </p:cNvCxnSpPr>
          <p:nvPr/>
        </p:nvCxnSpPr>
        <p:spPr>
          <a:xfrm>
            <a:off x="5088077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E4580EE5-40FD-4554-9588-93FB0B0BBF82}"/>
              </a:ext>
            </a:extLst>
          </p:cNvPr>
          <p:cNvCxnSpPr>
            <a:cxnSpLocks/>
          </p:cNvCxnSpPr>
          <p:nvPr/>
        </p:nvCxnSpPr>
        <p:spPr>
          <a:xfrm>
            <a:off x="5558372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92D7058-DF06-46C7-9FD0-41F6D5B3E4A4}"/>
              </a:ext>
            </a:extLst>
          </p:cNvPr>
          <p:cNvSpPr txBox="1"/>
          <p:nvPr/>
        </p:nvSpPr>
        <p:spPr>
          <a:xfrm>
            <a:off x="4498745" y="1441366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9758AD2-B607-4FA7-B5F2-CA71E91A1135}"/>
              </a:ext>
            </a:extLst>
          </p:cNvPr>
          <p:cNvSpPr txBox="1"/>
          <p:nvPr/>
        </p:nvSpPr>
        <p:spPr>
          <a:xfrm>
            <a:off x="5098898" y="1443621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41085D04-092E-418D-91BB-703DB6D1E05E}"/>
              </a:ext>
            </a:extLst>
          </p:cNvPr>
          <p:cNvCxnSpPr>
            <a:cxnSpLocks/>
          </p:cNvCxnSpPr>
          <p:nvPr/>
        </p:nvCxnSpPr>
        <p:spPr>
          <a:xfrm>
            <a:off x="4951570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1686DDCB-1628-4A1C-B52C-044ED93E72D7}"/>
              </a:ext>
            </a:extLst>
          </p:cNvPr>
          <p:cNvSpPr txBox="1"/>
          <p:nvPr/>
        </p:nvSpPr>
        <p:spPr>
          <a:xfrm>
            <a:off x="4892320" y="1362832"/>
            <a:ext cx="237109" cy="632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063E8141-D43A-4F98-AD34-4851FF9EC0DA}"/>
              </a:ext>
            </a:extLst>
          </p:cNvPr>
          <p:cNvSpPr/>
          <p:nvPr/>
        </p:nvSpPr>
        <p:spPr>
          <a:xfrm>
            <a:off x="129669" y="376547"/>
            <a:ext cx="1787780" cy="24662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164" name="그림 163">
            <a:extLst>
              <a:ext uri="{FF2B5EF4-FFF2-40B4-BE49-F238E27FC236}">
                <a16:creationId xmlns:a16="http://schemas.microsoft.com/office/drawing/2014/main" id="{16F21F10-B443-4820-9922-BBFD2922AF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45" y="401336"/>
            <a:ext cx="150201" cy="197041"/>
          </a:xfrm>
          <a:prstGeom prst="rect">
            <a:avLst/>
          </a:prstGeom>
          <a:ln>
            <a:noFill/>
          </a:ln>
        </p:spPr>
      </p:pic>
      <p:sp>
        <p:nvSpPr>
          <p:cNvPr id="74" name="직사각형 73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도서 검색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도서 이름 및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작가등을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입력시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도서 리스트를 출력한다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75" name="직사각형 74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도서검색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로그인 후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76" name="직사각형 75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242545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513947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102453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294099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55792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830981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99063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261278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534236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803703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1125574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39610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662058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244323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514272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1100301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37083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643766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351199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id="{06E9E3ED-099F-439D-84B0-4716ECD96623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838" y="2956015"/>
            <a:ext cx="613460" cy="881134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0021907E-8103-4ABB-8302-5B1E86029136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838" y="5370412"/>
            <a:ext cx="613460" cy="881134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C2616ABA-B4CF-44A4-AC2B-A9170B2AC665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838" y="4163214"/>
            <a:ext cx="613460" cy="881134"/>
          </a:xfrm>
          <a:prstGeom prst="rect">
            <a:avLst/>
          </a:prstGeom>
        </p:spPr>
      </p:pic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8EA245D-8FBB-4F18-ABF7-C378F064265C}"/>
              </a:ext>
            </a:extLst>
          </p:cNvPr>
          <p:cNvCxnSpPr>
            <a:cxnSpLocks/>
          </p:cNvCxnSpPr>
          <p:nvPr/>
        </p:nvCxnSpPr>
        <p:spPr>
          <a:xfrm>
            <a:off x="322194" y="1348454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1F3ECE67-0F10-4C22-9F01-E863B73B56C2}"/>
              </a:ext>
            </a:extLst>
          </p:cNvPr>
          <p:cNvCxnSpPr>
            <a:cxnSpLocks/>
          </p:cNvCxnSpPr>
          <p:nvPr/>
        </p:nvCxnSpPr>
        <p:spPr>
          <a:xfrm>
            <a:off x="322194" y="1417259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71DEB624-D915-44E2-93C6-BD6BF7C0E2F0}"/>
              </a:ext>
            </a:extLst>
          </p:cNvPr>
          <p:cNvCxnSpPr>
            <a:cxnSpLocks/>
          </p:cNvCxnSpPr>
          <p:nvPr/>
        </p:nvCxnSpPr>
        <p:spPr>
          <a:xfrm>
            <a:off x="413087" y="141284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B081AF2-3117-4408-AC65-6401AF1DCB1E}"/>
              </a:ext>
            </a:extLst>
          </p:cNvPr>
          <p:cNvCxnSpPr>
            <a:cxnSpLocks/>
          </p:cNvCxnSpPr>
          <p:nvPr/>
        </p:nvCxnSpPr>
        <p:spPr>
          <a:xfrm>
            <a:off x="694822" y="141284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CD381663-B461-4D64-A3F1-455EA8227F2D}"/>
              </a:ext>
            </a:extLst>
          </p:cNvPr>
          <p:cNvCxnSpPr>
            <a:cxnSpLocks/>
          </p:cNvCxnSpPr>
          <p:nvPr/>
        </p:nvCxnSpPr>
        <p:spPr>
          <a:xfrm>
            <a:off x="971131" y="141284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BE39E335-F5A0-4389-A4E3-1EE116DE77DB}"/>
              </a:ext>
            </a:extLst>
          </p:cNvPr>
          <p:cNvCxnSpPr>
            <a:cxnSpLocks/>
          </p:cNvCxnSpPr>
          <p:nvPr/>
        </p:nvCxnSpPr>
        <p:spPr>
          <a:xfrm>
            <a:off x="1243361" y="141284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4960D29D-7D13-4BD6-AE57-2DF0104BBE86}"/>
              </a:ext>
            </a:extLst>
          </p:cNvPr>
          <p:cNvCxnSpPr>
            <a:cxnSpLocks/>
          </p:cNvCxnSpPr>
          <p:nvPr/>
        </p:nvCxnSpPr>
        <p:spPr>
          <a:xfrm>
            <a:off x="1512354" y="1414721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BF929BA0-8DF3-442A-8DC8-C107BA4F3E30}"/>
              </a:ext>
            </a:extLst>
          </p:cNvPr>
          <p:cNvCxnSpPr>
            <a:cxnSpLocks/>
          </p:cNvCxnSpPr>
          <p:nvPr/>
        </p:nvCxnSpPr>
        <p:spPr>
          <a:xfrm>
            <a:off x="1785617" y="1414721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F2634CF6-9C25-499E-940F-D85CEF578B3F}"/>
              </a:ext>
            </a:extLst>
          </p:cNvPr>
          <p:cNvCxnSpPr>
            <a:cxnSpLocks/>
          </p:cNvCxnSpPr>
          <p:nvPr/>
        </p:nvCxnSpPr>
        <p:spPr>
          <a:xfrm>
            <a:off x="2055525" y="141284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337D102B-9BB4-4379-B608-20E9B1602A95}"/>
              </a:ext>
            </a:extLst>
          </p:cNvPr>
          <p:cNvCxnSpPr>
            <a:cxnSpLocks/>
          </p:cNvCxnSpPr>
          <p:nvPr/>
        </p:nvCxnSpPr>
        <p:spPr>
          <a:xfrm>
            <a:off x="322864" y="1810729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07255A12-653D-4F45-8821-E5AE01233D44}"/>
              </a:ext>
            </a:extLst>
          </p:cNvPr>
          <p:cNvCxnSpPr>
            <a:cxnSpLocks/>
          </p:cNvCxnSpPr>
          <p:nvPr/>
        </p:nvCxnSpPr>
        <p:spPr>
          <a:xfrm>
            <a:off x="413757" y="181072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9CA00432-E861-4076-A6A0-C73783EB17D7}"/>
              </a:ext>
            </a:extLst>
          </p:cNvPr>
          <p:cNvCxnSpPr>
            <a:cxnSpLocks/>
          </p:cNvCxnSpPr>
          <p:nvPr/>
        </p:nvCxnSpPr>
        <p:spPr>
          <a:xfrm>
            <a:off x="694822" y="181072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9F9F74B3-2213-4BA0-95C8-0880329091A9}"/>
              </a:ext>
            </a:extLst>
          </p:cNvPr>
          <p:cNvCxnSpPr>
            <a:cxnSpLocks/>
          </p:cNvCxnSpPr>
          <p:nvPr/>
        </p:nvCxnSpPr>
        <p:spPr>
          <a:xfrm>
            <a:off x="971801" y="181072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6960D067-737F-41D2-BC9D-0B1002E485C4}"/>
              </a:ext>
            </a:extLst>
          </p:cNvPr>
          <p:cNvCxnSpPr>
            <a:cxnSpLocks/>
          </p:cNvCxnSpPr>
          <p:nvPr/>
        </p:nvCxnSpPr>
        <p:spPr>
          <a:xfrm>
            <a:off x="1244031" y="181072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FBE0CCC-E6DB-45CD-A463-AAAD82E3AA91}"/>
              </a:ext>
            </a:extLst>
          </p:cNvPr>
          <p:cNvCxnSpPr>
            <a:cxnSpLocks/>
          </p:cNvCxnSpPr>
          <p:nvPr/>
        </p:nvCxnSpPr>
        <p:spPr>
          <a:xfrm>
            <a:off x="1513024" y="1812602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61F80E30-8BCB-4D28-8666-2A63495554A0}"/>
              </a:ext>
            </a:extLst>
          </p:cNvPr>
          <p:cNvCxnSpPr>
            <a:cxnSpLocks/>
          </p:cNvCxnSpPr>
          <p:nvPr/>
        </p:nvCxnSpPr>
        <p:spPr>
          <a:xfrm>
            <a:off x="1786286" y="1812602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C86EE20D-4B6F-4AC3-AFA1-B3FC9E8CD5D0}"/>
              </a:ext>
            </a:extLst>
          </p:cNvPr>
          <p:cNvCxnSpPr>
            <a:cxnSpLocks/>
          </p:cNvCxnSpPr>
          <p:nvPr/>
        </p:nvCxnSpPr>
        <p:spPr>
          <a:xfrm>
            <a:off x="2055525" y="1812602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4F5BF15E-908E-43FE-9357-16960F58CA83}"/>
              </a:ext>
            </a:extLst>
          </p:cNvPr>
          <p:cNvCxnSpPr>
            <a:cxnSpLocks/>
          </p:cNvCxnSpPr>
          <p:nvPr/>
        </p:nvCxnSpPr>
        <p:spPr>
          <a:xfrm>
            <a:off x="307885" y="2138402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15F248FD-E17D-4E95-B57E-7796B6CCB8BF}"/>
              </a:ext>
            </a:extLst>
          </p:cNvPr>
          <p:cNvCxnSpPr>
            <a:cxnSpLocks/>
          </p:cNvCxnSpPr>
          <p:nvPr/>
        </p:nvCxnSpPr>
        <p:spPr>
          <a:xfrm>
            <a:off x="307885" y="2202797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51F6991A-56A0-45A6-9477-EE9377CFD144}"/>
              </a:ext>
            </a:extLst>
          </p:cNvPr>
          <p:cNvSpPr txBox="1"/>
          <p:nvPr/>
        </p:nvSpPr>
        <p:spPr>
          <a:xfrm flipH="1">
            <a:off x="391516" y="1398182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BC84B204-18AB-431A-95CC-196EBFD11EFA}"/>
              </a:ext>
            </a:extLst>
          </p:cNvPr>
          <p:cNvCxnSpPr>
            <a:cxnSpLocks/>
          </p:cNvCxnSpPr>
          <p:nvPr/>
        </p:nvCxnSpPr>
        <p:spPr>
          <a:xfrm>
            <a:off x="322194" y="1740013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0964A67-7A83-4F82-8FF7-1BADA690CB68}"/>
              </a:ext>
            </a:extLst>
          </p:cNvPr>
          <p:cNvSpPr txBox="1"/>
          <p:nvPr/>
        </p:nvSpPr>
        <p:spPr>
          <a:xfrm flipH="1">
            <a:off x="681324" y="1398182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A9D1C69-3DBD-4ECA-A08A-BB254187CEEA}"/>
              </a:ext>
            </a:extLst>
          </p:cNvPr>
          <p:cNvSpPr txBox="1"/>
          <p:nvPr/>
        </p:nvSpPr>
        <p:spPr>
          <a:xfrm flipH="1">
            <a:off x="1216687" y="1398182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6C00C6D-53A5-4726-B417-8C2235DB403C}"/>
              </a:ext>
            </a:extLst>
          </p:cNvPr>
          <p:cNvSpPr txBox="1"/>
          <p:nvPr/>
        </p:nvSpPr>
        <p:spPr>
          <a:xfrm flipH="1">
            <a:off x="1482811" y="1398182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30A3BF1-262C-41E6-88F7-5052BCE4977F}"/>
              </a:ext>
            </a:extLst>
          </p:cNvPr>
          <p:cNvSpPr txBox="1"/>
          <p:nvPr/>
        </p:nvSpPr>
        <p:spPr>
          <a:xfrm flipH="1">
            <a:off x="391516" y="180254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3CF39DA-1EEA-4436-B417-8B99520E7F28}"/>
              </a:ext>
            </a:extLst>
          </p:cNvPr>
          <p:cNvSpPr txBox="1"/>
          <p:nvPr/>
        </p:nvSpPr>
        <p:spPr>
          <a:xfrm flipH="1">
            <a:off x="1763707" y="180254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07E492D-47D2-4A0A-9E8E-248E15C28CD4}"/>
              </a:ext>
            </a:extLst>
          </p:cNvPr>
          <p:cNvSpPr txBox="1"/>
          <p:nvPr/>
        </p:nvSpPr>
        <p:spPr>
          <a:xfrm flipH="1">
            <a:off x="675480" y="180254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077CB5E-021A-4500-ADAA-2D6AFEF17634}"/>
              </a:ext>
            </a:extLst>
          </p:cNvPr>
          <p:cNvSpPr txBox="1"/>
          <p:nvPr/>
        </p:nvSpPr>
        <p:spPr>
          <a:xfrm flipH="1">
            <a:off x="939453" y="180254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DBF58CC-F0BE-4FC4-8CE7-1D90F8DBF5A8}"/>
              </a:ext>
            </a:extLst>
          </p:cNvPr>
          <p:cNvSpPr txBox="1"/>
          <p:nvPr/>
        </p:nvSpPr>
        <p:spPr>
          <a:xfrm flipH="1">
            <a:off x="1492544" y="180254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125" name="원호 124">
            <a:extLst>
              <a:ext uri="{FF2B5EF4-FFF2-40B4-BE49-F238E27FC236}">
                <a16:creationId xmlns:a16="http://schemas.microsoft.com/office/drawing/2014/main" id="{3EEDF097-6925-4F73-BDA2-BEDA34B113AF}"/>
              </a:ext>
            </a:extLst>
          </p:cNvPr>
          <p:cNvSpPr/>
          <p:nvPr/>
        </p:nvSpPr>
        <p:spPr>
          <a:xfrm>
            <a:off x="142958" y="900743"/>
            <a:ext cx="572351" cy="605921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6" name="원호 125">
            <a:extLst>
              <a:ext uri="{FF2B5EF4-FFF2-40B4-BE49-F238E27FC236}">
                <a16:creationId xmlns:a16="http://schemas.microsoft.com/office/drawing/2014/main" id="{FFEEA816-95C6-439E-8141-0BEF92A35C25}"/>
              </a:ext>
            </a:extLst>
          </p:cNvPr>
          <p:cNvSpPr/>
          <p:nvPr/>
        </p:nvSpPr>
        <p:spPr>
          <a:xfrm>
            <a:off x="62160" y="853834"/>
            <a:ext cx="660970" cy="699737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7" name="그림 126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25AD70FD-DC8B-4E51-A052-488ECB3696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4" y="1028314"/>
            <a:ext cx="295667" cy="339742"/>
          </a:xfrm>
          <a:prstGeom prst="rect">
            <a:avLst/>
          </a:prstGeom>
        </p:spPr>
      </p:pic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8305762-AB70-46C5-8F98-3D09B1513FB8}"/>
              </a:ext>
            </a:extLst>
          </p:cNvPr>
          <p:cNvSpPr/>
          <p:nvPr/>
        </p:nvSpPr>
        <p:spPr>
          <a:xfrm>
            <a:off x="2358037" y="6583474"/>
            <a:ext cx="5375754" cy="23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55587D-0D9E-4673-86EA-581146F6759D}"/>
              </a:ext>
            </a:extLst>
          </p:cNvPr>
          <p:cNvSpPr/>
          <p:nvPr/>
        </p:nvSpPr>
        <p:spPr>
          <a:xfrm>
            <a:off x="3958427" y="2956015"/>
            <a:ext cx="4017281" cy="881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명탐정 코난 </a:t>
            </a:r>
            <a:r>
              <a:rPr lang="en-US" altLang="ko-KR" sz="1100" b="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</a:t>
            </a:r>
          </a:p>
          <a:p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만화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아오야마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고쇼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글그림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서울미디어코믹스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서울문화사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CA7057E8-1758-45C7-90DD-456B447519DE}"/>
              </a:ext>
            </a:extLst>
          </p:cNvPr>
          <p:cNvSpPr/>
          <p:nvPr/>
        </p:nvSpPr>
        <p:spPr>
          <a:xfrm>
            <a:off x="3958428" y="2956015"/>
            <a:ext cx="4017281" cy="881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명탐정 코난 </a:t>
            </a:r>
            <a:r>
              <a:rPr lang="en-US" altLang="ko-KR" sz="1100" b="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</a:t>
            </a:r>
          </a:p>
          <a:p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만화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아오야마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고쇼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글그림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서울미디어코믹스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서울문화사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792DB69B-E1E4-4A29-B194-EF7C66AA8AAC}"/>
              </a:ext>
            </a:extLst>
          </p:cNvPr>
          <p:cNvSpPr/>
          <p:nvPr/>
        </p:nvSpPr>
        <p:spPr>
          <a:xfrm>
            <a:off x="3958428" y="4165287"/>
            <a:ext cx="4017281" cy="881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햇빛은 찬란하고 인생은 귀하니까요</a:t>
            </a:r>
            <a:endParaRPr lang="en-US" altLang="ko-KR" sz="1100" b="1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eBook</a:t>
            </a:r>
          </a:p>
          <a:p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장명숙 저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김영사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08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B47985F-B95B-437E-9697-9419C1A4FE4E}"/>
              </a:ext>
            </a:extLst>
          </p:cNvPr>
          <p:cNvSpPr/>
          <p:nvPr/>
        </p:nvSpPr>
        <p:spPr>
          <a:xfrm>
            <a:off x="3958428" y="5370412"/>
            <a:ext cx="4017281" cy="881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돈의 심리학 </a:t>
            </a:r>
            <a:r>
              <a:rPr lang="en-US" altLang="ko-KR" sz="1100" b="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</a:t>
            </a:r>
            <a:r>
              <a:rPr lang="ko-KR" altLang="en-US" sz="1100" b="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부 돌파 기념 골드 에디션</a:t>
            </a:r>
            <a:r>
              <a:rPr lang="en-US" altLang="ko-KR" sz="1100" b="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도서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모건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하우절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저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이지연 역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인플루엔셜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FF82DF1-0993-41E4-A804-FB2A254FBE20}"/>
              </a:ext>
            </a:extLst>
          </p:cNvPr>
          <p:cNvSpPr/>
          <p:nvPr/>
        </p:nvSpPr>
        <p:spPr>
          <a:xfrm>
            <a:off x="3185838" y="2425682"/>
            <a:ext cx="3935281" cy="317390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검색할 도서명을 입력하세요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354334E-1D7C-4EE2-AAAF-10ECF9B7A6B8}"/>
              </a:ext>
            </a:extLst>
          </p:cNvPr>
          <p:cNvSpPr/>
          <p:nvPr/>
        </p:nvSpPr>
        <p:spPr>
          <a:xfrm>
            <a:off x="7269580" y="2425682"/>
            <a:ext cx="706127" cy="317390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찾기</a:t>
            </a:r>
          </a:p>
        </p:txBody>
      </p: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A07B8708-CFB1-4A8B-A549-195CBC4DC215}"/>
              </a:ext>
            </a:extLst>
          </p:cNvPr>
          <p:cNvCxnSpPr>
            <a:cxnSpLocks/>
          </p:cNvCxnSpPr>
          <p:nvPr/>
        </p:nvCxnSpPr>
        <p:spPr>
          <a:xfrm>
            <a:off x="4320732" y="1391728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96F6A4C0-F8A4-499C-91FF-3A1DFE8AE002}"/>
              </a:ext>
            </a:extLst>
          </p:cNvPr>
          <p:cNvCxnSpPr>
            <a:cxnSpLocks/>
          </p:cNvCxnSpPr>
          <p:nvPr/>
        </p:nvCxnSpPr>
        <p:spPr>
          <a:xfrm>
            <a:off x="4320732" y="1456122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3249A0A9-75A3-4CAD-831B-30AFD589025D}"/>
              </a:ext>
            </a:extLst>
          </p:cNvPr>
          <p:cNvCxnSpPr>
            <a:cxnSpLocks/>
          </p:cNvCxnSpPr>
          <p:nvPr/>
        </p:nvCxnSpPr>
        <p:spPr>
          <a:xfrm>
            <a:off x="4320732" y="1983837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063D14F5-36F1-4F06-8DE6-2739817DDD20}"/>
              </a:ext>
            </a:extLst>
          </p:cNvPr>
          <p:cNvCxnSpPr>
            <a:cxnSpLocks/>
          </p:cNvCxnSpPr>
          <p:nvPr/>
        </p:nvCxnSpPr>
        <p:spPr>
          <a:xfrm>
            <a:off x="4320732" y="2048231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639ED679-C5E7-4F74-AB27-CDF485613E1D}"/>
              </a:ext>
            </a:extLst>
          </p:cNvPr>
          <p:cNvCxnSpPr>
            <a:cxnSpLocks/>
          </p:cNvCxnSpPr>
          <p:nvPr/>
        </p:nvCxnSpPr>
        <p:spPr>
          <a:xfrm>
            <a:off x="4480282" y="1456122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863365DD-DF25-47AE-9333-436893051B02}"/>
              </a:ext>
            </a:extLst>
          </p:cNvPr>
          <p:cNvCxnSpPr>
            <a:cxnSpLocks/>
          </p:cNvCxnSpPr>
          <p:nvPr/>
        </p:nvCxnSpPr>
        <p:spPr>
          <a:xfrm>
            <a:off x="5088077" y="1456122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16BE720C-D03C-4AD8-BE08-B7B249C488EF}"/>
              </a:ext>
            </a:extLst>
          </p:cNvPr>
          <p:cNvCxnSpPr>
            <a:cxnSpLocks/>
          </p:cNvCxnSpPr>
          <p:nvPr/>
        </p:nvCxnSpPr>
        <p:spPr>
          <a:xfrm>
            <a:off x="5558372" y="1456122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991B43C2-D0A8-4F19-9BC0-516366A8A539}"/>
              </a:ext>
            </a:extLst>
          </p:cNvPr>
          <p:cNvSpPr txBox="1"/>
          <p:nvPr/>
        </p:nvSpPr>
        <p:spPr>
          <a:xfrm>
            <a:off x="4498745" y="1424588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6A21B95-32F4-4B9A-8C6E-4F6B1538BFD3}"/>
              </a:ext>
            </a:extLst>
          </p:cNvPr>
          <p:cNvSpPr txBox="1"/>
          <p:nvPr/>
        </p:nvSpPr>
        <p:spPr>
          <a:xfrm>
            <a:off x="5098898" y="1426843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C839F5F2-BEF3-4A72-9D5C-7202064033D2}"/>
              </a:ext>
            </a:extLst>
          </p:cNvPr>
          <p:cNvCxnSpPr>
            <a:cxnSpLocks/>
          </p:cNvCxnSpPr>
          <p:nvPr/>
        </p:nvCxnSpPr>
        <p:spPr>
          <a:xfrm>
            <a:off x="4951570" y="1456122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2A342A7B-BB54-4B60-A7EA-0D8413C47C83}"/>
              </a:ext>
            </a:extLst>
          </p:cNvPr>
          <p:cNvSpPr txBox="1"/>
          <p:nvPr/>
        </p:nvSpPr>
        <p:spPr>
          <a:xfrm>
            <a:off x="4892320" y="1346054"/>
            <a:ext cx="237109" cy="632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EB7FB69C-2687-4B1C-A967-BA4A5DEF4700}"/>
              </a:ext>
            </a:extLst>
          </p:cNvPr>
          <p:cNvSpPr/>
          <p:nvPr/>
        </p:nvSpPr>
        <p:spPr>
          <a:xfrm>
            <a:off x="129669" y="359769"/>
            <a:ext cx="1787780" cy="24662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169" name="그림 168">
            <a:extLst>
              <a:ext uri="{FF2B5EF4-FFF2-40B4-BE49-F238E27FC236}">
                <a16:creationId xmlns:a16="http://schemas.microsoft.com/office/drawing/2014/main" id="{1BFBA2F8-4649-4E05-A37C-C220833962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45" y="384558"/>
            <a:ext cx="150201" cy="197041"/>
          </a:xfrm>
          <a:prstGeom prst="rect">
            <a:avLst/>
          </a:prstGeom>
          <a:ln>
            <a:noFill/>
          </a:ln>
        </p:spPr>
      </p:pic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D32A4CAA-7E20-48CE-ACC7-566A5EB64247}"/>
              </a:ext>
            </a:extLst>
          </p:cNvPr>
          <p:cNvSpPr/>
          <p:nvPr/>
        </p:nvSpPr>
        <p:spPr>
          <a:xfrm>
            <a:off x="9119931" y="342203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48CC6E00-7852-4351-B807-BF340A26C234}"/>
              </a:ext>
            </a:extLst>
          </p:cNvPr>
          <p:cNvSpPr/>
          <p:nvPr/>
        </p:nvSpPr>
        <p:spPr>
          <a:xfrm>
            <a:off x="8194756" y="342203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도서 검색 목록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검색된 도서의 목록을 출력한다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도서검색목록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로그인 전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81" name="직사각형 80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242545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513947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102453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294099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55792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830981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99063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261278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534236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803703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1125574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39610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662058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244323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514272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1100301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37083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643766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165425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>
            <a:extLst>
              <a:ext uri="{FF2B5EF4-FFF2-40B4-BE49-F238E27FC236}">
                <a16:creationId xmlns:a16="http://schemas.microsoft.com/office/drawing/2014/main" id="{06E9E3ED-099F-439D-84B0-4716ECD96623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227" y="2972793"/>
            <a:ext cx="613460" cy="881134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0021907E-8103-4ABB-8302-5B1E86029136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227" y="5387190"/>
            <a:ext cx="613460" cy="881134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C2616ABA-B4CF-44A4-AC2B-A9170B2AC665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227" y="4179992"/>
            <a:ext cx="613460" cy="881134"/>
          </a:xfrm>
          <a:prstGeom prst="rect">
            <a:avLst/>
          </a:prstGeom>
        </p:spPr>
      </p:pic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8EA245D-8FBB-4F18-ABF7-C378F064265C}"/>
              </a:ext>
            </a:extLst>
          </p:cNvPr>
          <p:cNvCxnSpPr>
            <a:cxnSpLocks/>
          </p:cNvCxnSpPr>
          <p:nvPr/>
        </p:nvCxnSpPr>
        <p:spPr>
          <a:xfrm>
            <a:off x="330583" y="1365232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1F3ECE67-0F10-4C22-9F01-E863B73B56C2}"/>
              </a:ext>
            </a:extLst>
          </p:cNvPr>
          <p:cNvCxnSpPr>
            <a:cxnSpLocks/>
          </p:cNvCxnSpPr>
          <p:nvPr/>
        </p:nvCxnSpPr>
        <p:spPr>
          <a:xfrm>
            <a:off x="330583" y="1434037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71DEB624-D915-44E2-93C6-BD6BF7C0E2F0}"/>
              </a:ext>
            </a:extLst>
          </p:cNvPr>
          <p:cNvCxnSpPr>
            <a:cxnSpLocks/>
          </p:cNvCxnSpPr>
          <p:nvPr/>
        </p:nvCxnSpPr>
        <p:spPr>
          <a:xfrm>
            <a:off x="421476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B081AF2-3117-4408-AC65-6401AF1DCB1E}"/>
              </a:ext>
            </a:extLst>
          </p:cNvPr>
          <p:cNvCxnSpPr>
            <a:cxnSpLocks/>
          </p:cNvCxnSpPr>
          <p:nvPr/>
        </p:nvCxnSpPr>
        <p:spPr>
          <a:xfrm>
            <a:off x="703211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CD381663-B461-4D64-A3F1-455EA8227F2D}"/>
              </a:ext>
            </a:extLst>
          </p:cNvPr>
          <p:cNvCxnSpPr>
            <a:cxnSpLocks/>
          </p:cNvCxnSpPr>
          <p:nvPr/>
        </p:nvCxnSpPr>
        <p:spPr>
          <a:xfrm>
            <a:off x="979520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BE39E335-F5A0-4389-A4E3-1EE116DE77DB}"/>
              </a:ext>
            </a:extLst>
          </p:cNvPr>
          <p:cNvCxnSpPr>
            <a:cxnSpLocks/>
          </p:cNvCxnSpPr>
          <p:nvPr/>
        </p:nvCxnSpPr>
        <p:spPr>
          <a:xfrm>
            <a:off x="1251750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4960D29D-7D13-4BD6-AE57-2DF0104BBE86}"/>
              </a:ext>
            </a:extLst>
          </p:cNvPr>
          <p:cNvCxnSpPr>
            <a:cxnSpLocks/>
          </p:cNvCxnSpPr>
          <p:nvPr/>
        </p:nvCxnSpPr>
        <p:spPr>
          <a:xfrm>
            <a:off x="1520743" y="143149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BF929BA0-8DF3-442A-8DC8-C107BA4F3E30}"/>
              </a:ext>
            </a:extLst>
          </p:cNvPr>
          <p:cNvCxnSpPr>
            <a:cxnSpLocks/>
          </p:cNvCxnSpPr>
          <p:nvPr/>
        </p:nvCxnSpPr>
        <p:spPr>
          <a:xfrm>
            <a:off x="1794006" y="143149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F2634CF6-9C25-499E-940F-D85CEF578B3F}"/>
              </a:ext>
            </a:extLst>
          </p:cNvPr>
          <p:cNvCxnSpPr>
            <a:cxnSpLocks/>
          </p:cNvCxnSpPr>
          <p:nvPr/>
        </p:nvCxnSpPr>
        <p:spPr>
          <a:xfrm>
            <a:off x="2063914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337D102B-9BB4-4379-B608-20E9B1602A95}"/>
              </a:ext>
            </a:extLst>
          </p:cNvPr>
          <p:cNvCxnSpPr>
            <a:cxnSpLocks/>
          </p:cNvCxnSpPr>
          <p:nvPr/>
        </p:nvCxnSpPr>
        <p:spPr>
          <a:xfrm>
            <a:off x="331253" y="1827507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07255A12-653D-4F45-8821-E5AE01233D44}"/>
              </a:ext>
            </a:extLst>
          </p:cNvPr>
          <p:cNvCxnSpPr>
            <a:cxnSpLocks/>
          </p:cNvCxnSpPr>
          <p:nvPr/>
        </p:nvCxnSpPr>
        <p:spPr>
          <a:xfrm>
            <a:off x="422146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9CA00432-E861-4076-A6A0-C73783EB17D7}"/>
              </a:ext>
            </a:extLst>
          </p:cNvPr>
          <p:cNvCxnSpPr>
            <a:cxnSpLocks/>
          </p:cNvCxnSpPr>
          <p:nvPr/>
        </p:nvCxnSpPr>
        <p:spPr>
          <a:xfrm>
            <a:off x="703211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9F9F74B3-2213-4BA0-95C8-0880329091A9}"/>
              </a:ext>
            </a:extLst>
          </p:cNvPr>
          <p:cNvCxnSpPr>
            <a:cxnSpLocks/>
          </p:cNvCxnSpPr>
          <p:nvPr/>
        </p:nvCxnSpPr>
        <p:spPr>
          <a:xfrm>
            <a:off x="980190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6960D067-737F-41D2-BC9D-0B1002E485C4}"/>
              </a:ext>
            </a:extLst>
          </p:cNvPr>
          <p:cNvCxnSpPr>
            <a:cxnSpLocks/>
          </p:cNvCxnSpPr>
          <p:nvPr/>
        </p:nvCxnSpPr>
        <p:spPr>
          <a:xfrm>
            <a:off x="1252420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CFBE0CCC-E6DB-45CD-A463-AAAD82E3AA91}"/>
              </a:ext>
            </a:extLst>
          </p:cNvPr>
          <p:cNvCxnSpPr>
            <a:cxnSpLocks/>
          </p:cNvCxnSpPr>
          <p:nvPr/>
        </p:nvCxnSpPr>
        <p:spPr>
          <a:xfrm>
            <a:off x="1521413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61F80E30-8BCB-4D28-8666-2A63495554A0}"/>
              </a:ext>
            </a:extLst>
          </p:cNvPr>
          <p:cNvCxnSpPr>
            <a:cxnSpLocks/>
          </p:cNvCxnSpPr>
          <p:nvPr/>
        </p:nvCxnSpPr>
        <p:spPr>
          <a:xfrm>
            <a:off x="1794675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C86EE20D-4B6F-4AC3-AFA1-B3FC9E8CD5D0}"/>
              </a:ext>
            </a:extLst>
          </p:cNvPr>
          <p:cNvCxnSpPr>
            <a:cxnSpLocks/>
          </p:cNvCxnSpPr>
          <p:nvPr/>
        </p:nvCxnSpPr>
        <p:spPr>
          <a:xfrm>
            <a:off x="2063914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4F5BF15E-908E-43FE-9357-16960F58CA83}"/>
              </a:ext>
            </a:extLst>
          </p:cNvPr>
          <p:cNvCxnSpPr>
            <a:cxnSpLocks/>
          </p:cNvCxnSpPr>
          <p:nvPr/>
        </p:nvCxnSpPr>
        <p:spPr>
          <a:xfrm>
            <a:off x="316274" y="2155180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15F248FD-E17D-4E95-B57E-7796B6CCB8BF}"/>
              </a:ext>
            </a:extLst>
          </p:cNvPr>
          <p:cNvCxnSpPr>
            <a:cxnSpLocks/>
          </p:cNvCxnSpPr>
          <p:nvPr/>
        </p:nvCxnSpPr>
        <p:spPr>
          <a:xfrm>
            <a:off x="316274" y="2219575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51F6991A-56A0-45A6-9477-EE9377CFD144}"/>
              </a:ext>
            </a:extLst>
          </p:cNvPr>
          <p:cNvSpPr txBox="1"/>
          <p:nvPr/>
        </p:nvSpPr>
        <p:spPr>
          <a:xfrm flipH="1">
            <a:off x="399905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BC84B204-18AB-431A-95CC-196EBFD11EFA}"/>
              </a:ext>
            </a:extLst>
          </p:cNvPr>
          <p:cNvCxnSpPr>
            <a:cxnSpLocks/>
          </p:cNvCxnSpPr>
          <p:nvPr/>
        </p:nvCxnSpPr>
        <p:spPr>
          <a:xfrm>
            <a:off x="330583" y="1756791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80964A67-7A83-4F82-8FF7-1BADA690CB68}"/>
              </a:ext>
            </a:extLst>
          </p:cNvPr>
          <p:cNvSpPr txBox="1"/>
          <p:nvPr/>
        </p:nvSpPr>
        <p:spPr>
          <a:xfrm flipH="1">
            <a:off x="689713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A9D1C69-3DBD-4ECA-A08A-BB254187CEEA}"/>
              </a:ext>
            </a:extLst>
          </p:cNvPr>
          <p:cNvSpPr txBox="1"/>
          <p:nvPr/>
        </p:nvSpPr>
        <p:spPr>
          <a:xfrm flipH="1">
            <a:off x="1225076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6C00C6D-53A5-4726-B417-8C2235DB403C}"/>
              </a:ext>
            </a:extLst>
          </p:cNvPr>
          <p:cNvSpPr txBox="1"/>
          <p:nvPr/>
        </p:nvSpPr>
        <p:spPr>
          <a:xfrm flipH="1">
            <a:off x="1491200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30A3BF1-262C-41E6-88F7-5052BCE4977F}"/>
              </a:ext>
            </a:extLst>
          </p:cNvPr>
          <p:cNvSpPr txBox="1"/>
          <p:nvPr/>
        </p:nvSpPr>
        <p:spPr>
          <a:xfrm flipH="1">
            <a:off x="399905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3CF39DA-1EEA-4436-B417-8B99520E7F28}"/>
              </a:ext>
            </a:extLst>
          </p:cNvPr>
          <p:cNvSpPr txBox="1"/>
          <p:nvPr/>
        </p:nvSpPr>
        <p:spPr>
          <a:xfrm flipH="1">
            <a:off x="1772096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07E492D-47D2-4A0A-9E8E-248E15C28CD4}"/>
              </a:ext>
            </a:extLst>
          </p:cNvPr>
          <p:cNvSpPr txBox="1"/>
          <p:nvPr/>
        </p:nvSpPr>
        <p:spPr>
          <a:xfrm flipH="1">
            <a:off x="683869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077CB5E-021A-4500-ADAA-2D6AFEF17634}"/>
              </a:ext>
            </a:extLst>
          </p:cNvPr>
          <p:cNvSpPr txBox="1"/>
          <p:nvPr/>
        </p:nvSpPr>
        <p:spPr>
          <a:xfrm flipH="1">
            <a:off x="947842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DBF58CC-F0BE-4FC4-8CE7-1D90F8DBF5A8}"/>
              </a:ext>
            </a:extLst>
          </p:cNvPr>
          <p:cNvSpPr txBox="1"/>
          <p:nvPr/>
        </p:nvSpPr>
        <p:spPr>
          <a:xfrm flipH="1">
            <a:off x="1500933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125" name="원호 124">
            <a:extLst>
              <a:ext uri="{FF2B5EF4-FFF2-40B4-BE49-F238E27FC236}">
                <a16:creationId xmlns:a16="http://schemas.microsoft.com/office/drawing/2014/main" id="{3EEDF097-6925-4F73-BDA2-BEDA34B113AF}"/>
              </a:ext>
            </a:extLst>
          </p:cNvPr>
          <p:cNvSpPr/>
          <p:nvPr/>
        </p:nvSpPr>
        <p:spPr>
          <a:xfrm>
            <a:off x="151347" y="917521"/>
            <a:ext cx="572351" cy="605921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6" name="원호 125">
            <a:extLst>
              <a:ext uri="{FF2B5EF4-FFF2-40B4-BE49-F238E27FC236}">
                <a16:creationId xmlns:a16="http://schemas.microsoft.com/office/drawing/2014/main" id="{FFEEA816-95C6-439E-8141-0BEF92A35C25}"/>
              </a:ext>
            </a:extLst>
          </p:cNvPr>
          <p:cNvSpPr/>
          <p:nvPr/>
        </p:nvSpPr>
        <p:spPr>
          <a:xfrm>
            <a:off x="70549" y="870612"/>
            <a:ext cx="660970" cy="699737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7" name="그림 126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25AD70FD-DC8B-4E51-A052-488ECB3696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43" y="1045092"/>
            <a:ext cx="295667" cy="339742"/>
          </a:xfrm>
          <a:prstGeom prst="rect">
            <a:avLst/>
          </a:prstGeom>
        </p:spPr>
      </p:pic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58305762-AB70-46C5-8F98-3D09B1513FB8}"/>
              </a:ext>
            </a:extLst>
          </p:cNvPr>
          <p:cNvSpPr/>
          <p:nvPr/>
        </p:nvSpPr>
        <p:spPr>
          <a:xfrm>
            <a:off x="2366426" y="6600252"/>
            <a:ext cx="5375754" cy="23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55587D-0D9E-4673-86EA-581146F6759D}"/>
              </a:ext>
            </a:extLst>
          </p:cNvPr>
          <p:cNvSpPr/>
          <p:nvPr/>
        </p:nvSpPr>
        <p:spPr>
          <a:xfrm>
            <a:off x="3966816" y="2972793"/>
            <a:ext cx="4017281" cy="881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명탐정 코난 </a:t>
            </a:r>
            <a:r>
              <a:rPr lang="en-US" altLang="ko-KR" sz="1100" b="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</a:t>
            </a:r>
          </a:p>
          <a:p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만화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아오야마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고쇼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글그림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서울미디어코믹스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서울문화사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CA7057E8-1758-45C7-90DD-456B447519DE}"/>
              </a:ext>
            </a:extLst>
          </p:cNvPr>
          <p:cNvSpPr/>
          <p:nvPr/>
        </p:nvSpPr>
        <p:spPr>
          <a:xfrm>
            <a:off x="3966817" y="2972793"/>
            <a:ext cx="4017281" cy="881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명탐정 코난 </a:t>
            </a:r>
            <a:r>
              <a:rPr lang="en-US" altLang="ko-KR" sz="1100" b="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</a:t>
            </a:r>
          </a:p>
          <a:p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만화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아오야마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고쇼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글그림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서울미디어코믹스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서울문화사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2022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792DB69B-E1E4-4A29-B194-EF7C66AA8AAC}"/>
              </a:ext>
            </a:extLst>
          </p:cNvPr>
          <p:cNvSpPr/>
          <p:nvPr/>
        </p:nvSpPr>
        <p:spPr>
          <a:xfrm>
            <a:off x="3966817" y="4182065"/>
            <a:ext cx="4017281" cy="881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햇빛은 찬란하고 인생은 귀하니까요</a:t>
            </a:r>
            <a:endParaRPr lang="en-US" altLang="ko-KR" sz="1100" b="1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eBook</a:t>
            </a:r>
          </a:p>
          <a:p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장명숙 저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김영사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08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B47985F-B95B-437E-9697-9419C1A4FE4E}"/>
              </a:ext>
            </a:extLst>
          </p:cNvPr>
          <p:cNvSpPr/>
          <p:nvPr/>
        </p:nvSpPr>
        <p:spPr>
          <a:xfrm>
            <a:off x="3966817" y="5387190"/>
            <a:ext cx="4017281" cy="881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돈의 심리학 </a:t>
            </a:r>
            <a:r>
              <a:rPr lang="en-US" altLang="ko-KR" sz="1100" b="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(10</a:t>
            </a:r>
            <a:r>
              <a:rPr lang="ko-KR" altLang="en-US" sz="1100" b="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부 돌파 기념 골드 에디션</a:t>
            </a:r>
            <a:r>
              <a:rPr lang="en-US" altLang="ko-KR" sz="1100" b="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도서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모건 </a:t>
            </a:r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하우절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저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이지연 역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0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인플루엔셜</a:t>
            </a:r>
            <a:endParaRPr lang="en-US" altLang="ko-KR" sz="10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</a:t>
            </a:r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  <a:r>
              <a:rPr lang="ko-KR" altLang="en-US" sz="10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FF82DF1-0993-41E4-A804-FB2A254FBE20}"/>
              </a:ext>
            </a:extLst>
          </p:cNvPr>
          <p:cNvSpPr/>
          <p:nvPr/>
        </p:nvSpPr>
        <p:spPr>
          <a:xfrm>
            <a:off x="3194227" y="2442460"/>
            <a:ext cx="3935281" cy="317390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검색할 도서명을 입력하세요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354334E-1D7C-4EE2-AAAF-10ECF9B7A6B8}"/>
              </a:ext>
            </a:extLst>
          </p:cNvPr>
          <p:cNvSpPr/>
          <p:nvPr/>
        </p:nvSpPr>
        <p:spPr>
          <a:xfrm>
            <a:off x="7277969" y="2442460"/>
            <a:ext cx="706127" cy="317390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찾기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021D1C2-AE47-47F9-ACB0-40598B45FAA4}"/>
              </a:ext>
            </a:extLst>
          </p:cNvPr>
          <p:cNvCxnSpPr>
            <a:cxnSpLocks/>
          </p:cNvCxnSpPr>
          <p:nvPr/>
        </p:nvCxnSpPr>
        <p:spPr>
          <a:xfrm>
            <a:off x="4329121" y="1408506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2ADA8B3-882E-4F26-ADA6-96B64472AD03}"/>
              </a:ext>
            </a:extLst>
          </p:cNvPr>
          <p:cNvCxnSpPr>
            <a:cxnSpLocks/>
          </p:cNvCxnSpPr>
          <p:nvPr/>
        </p:nvCxnSpPr>
        <p:spPr>
          <a:xfrm>
            <a:off x="4329121" y="1472900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F9C296AA-F12F-4A63-9263-E736A6C038E0}"/>
              </a:ext>
            </a:extLst>
          </p:cNvPr>
          <p:cNvCxnSpPr>
            <a:cxnSpLocks/>
          </p:cNvCxnSpPr>
          <p:nvPr/>
        </p:nvCxnSpPr>
        <p:spPr>
          <a:xfrm>
            <a:off x="4329121" y="2000615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F0C3D238-F3DD-4ACB-972E-54216B8AFE72}"/>
              </a:ext>
            </a:extLst>
          </p:cNvPr>
          <p:cNvCxnSpPr>
            <a:cxnSpLocks/>
          </p:cNvCxnSpPr>
          <p:nvPr/>
        </p:nvCxnSpPr>
        <p:spPr>
          <a:xfrm>
            <a:off x="4329121" y="2065009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FCD24AC8-34AE-49E0-9F79-47952E97F633}"/>
              </a:ext>
            </a:extLst>
          </p:cNvPr>
          <p:cNvCxnSpPr>
            <a:cxnSpLocks/>
          </p:cNvCxnSpPr>
          <p:nvPr/>
        </p:nvCxnSpPr>
        <p:spPr>
          <a:xfrm>
            <a:off x="4488671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1D89FB70-0DDF-41A7-BED6-A68CD86A3659}"/>
              </a:ext>
            </a:extLst>
          </p:cNvPr>
          <p:cNvCxnSpPr>
            <a:cxnSpLocks/>
          </p:cNvCxnSpPr>
          <p:nvPr/>
        </p:nvCxnSpPr>
        <p:spPr>
          <a:xfrm>
            <a:off x="5096466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5CCEBC3E-6BD8-4DD0-AB48-81567E89F6EF}"/>
              </a:ext>
            </a:extLst>
          </p:cNvPr>
          <p:cNvCxnSpPr>
            <a:cxnSpLocks/>
          </p:cNvCxnSpPr>
          <p:nvPr/>
        </p:nvCxnSpPr>
        <p:spPr>
          <a:xfrm>
            <a:off x="5566761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1259A423-E8BB-4D94-A290-D3043084E6E8}"/>
              </a:ext>
            </a:extLst>
          </p:cNvPr>
          <p:cNvSpPr txBox="1"/>
          <p:nvPr/>
        </p:nvSpPr>
        <p:spPr>
          <a:xfrm>
            <a:off x="4507134" y="1441366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32E3EF9-BD5F-40EB-9439-4D6B0CFA1219}"/>
              </a:ext>
            </a:extLst>
          </p:cNvPr>
          <p:cNvSpPr txBox="1"/>
          <p:nvPr/>
        </p:nvSpPr>
        <p:spPr>
          <a:xfrm>
            <a:off x="5107287" y="1443621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F7662F25-1BCA-4527-9D48-112A2BE147B6}"/>
              </a:ext>
            </a:extLst>
          </p:cNvPr>
          <p:cNvCxnSpPr>
            <a:cxnSpLocks/>
          </p:cNvCxnSpPr>
          <p:nvPr/>
        </p:nvCxnSpPr>
        <p:spPr>
          <a:xfrm>
            <a:off x="4959959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6C5AF83A-3C98-4976-8A65-39786C19E82B}"/>
              </a:ext>
            </a:extLst>
          </p:cNvPr>
          <p:cNvSpPr txBox="1"/>
          <p:nvPr/>
        </p:nvSpPr>
        <p:spPr>
          <a:xfrm>
            <a:off x="4900709" y="1362832"/>
            <a:ext cx="237109" cy="632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C4FDF0B4-06E5-42A0-81FD-3EA54891A3F2}"/>
              </a:ext>
            </a:extLst>
          </p:cNvPr>
          <p:cNvSpPr/>
          <p:nvPr/>
        </p:nvSpPr>
        <p:spPr>
          <a:xfrm>
            <a:off x="138058" y="376547"/>
            <a:ext cx="1787780" cy="24662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163" name="그림 162">
            <a:extLst>
              <a:ext uri="{FF2B5EF4-FFF2-40B4-BE49-F238E27FC236}">
                <a16:creationId xmlns:a16="http://schemas.microsoft.com/office/drawing/2014/main" id="{881BC443-054B-48FB-B1FD-55C0321027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4" y="401336"/>
            <a:ext cx="150201" cy="197041"/>
          </a:xfrm>
          <a:prstGeom prst="rect">
            <a:avLst/>
          </a:prstGeom>
          <a:ln>
            <a:noFill/>
          </a:ln>
        </p:spPr>
      </p:pic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4E4C85B9-9A81-4177-A52A-62669608C39C}"/>
              </a:ext>
            </a:extLst>
          </p:cNvPr>
          <p:cNvSpPr/>
          <p:nvPr/>
        </p:nvSpPr>
        <p:spPr>
          <a:xfrm>
            <a:off x="9128320" y="358981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89DE4FD1-B2BF-4D1A-9D6B-B2D1FEF33BF9}"/>
              </a:ext>
            </a:extLst>
          </p:cNvPr>
          <p:cNvSpPr/>
          <p:nvPr/>
        </p:nvSpPr>
        <p:spPr>
          <a:xfrm>
            <a:off x="8203145" y="358981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9A4B72EB-5B76-493D-89BD-DFC59A16A347}"/>
              </a:ext>
            </a:extLst>
          </p:cNvPr>
          <p:cNvSpPr/>
          <p:nvPr/>
        </p:nvSpPr>
        <p:spPr>
          <a:xfrm>
            <a:off x="7277970" y="358981"/>
            <a:ext cx="842229" cy="246621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TESTER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도서 검색 목록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검색된 도서의 목록을 출력한다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도서검색목록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로그인 후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82" name="직사각형 81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242545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513947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102453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294099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55792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830981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99063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261278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534236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803703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1125574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39610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662058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244323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514272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1100301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37083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643766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2775305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5B782049-E55E-41C8-B60A-F4FC5E75F8DA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508" y="2939096"/>
            <a:ext cx="1875252" cy="2564111"/>
          </a:xfrm>
          <a:prstGeom prst="rect">
            <a:avLst/>
          </a:prstGeom>
        </p:spPr>
      </p:pic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8E7FD197-D3E5-4135-9163-52BD1A7E46DC}"/>
              </a:ext>
            </a:extLst>
          </p:cNvPr>
          <p:cNvCxnSpPr>
            <a:cxnSpLocks/>
          </p:cNvCxnSpPr>
          <p:nvPr/>
        </p:nvCxnSpPr>
        <p:spPr>
          <a:xfrm>
            <a:off x="330583" y="1365232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80CE3C83-A339-43C0-BE05-0E21350A85D7}"/>
              </a:ext>
            </a:extLst>
          </p:cNvPr>
          <p:cNvCxnSpPr>
            <a:cxnSpLocks/>
          </p:cNvCxnSpPr>
          <p:nvPr/>
        </p:nvCxnSpPr>
        <p:spPr>
          <a:xfrm>
            <a:off x="330583" y="1434037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25F8DA1C-C59C-432F-9E28-39EAE42FB62B}"/>
              </a:ext>
            </a:extLst>
          </p:cNvPr>
          <p:cNvCxnSpPr>
            <a:cxnSpLocks/>
          </p:cNvCxnSpPr>
          <p:nvPr/>
        </p:nvCxnSpPr>
        <p:spPr>
          <a:xfrm>
            <a:off x="421476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EF849CDD-1BA6-4AD2-8F75-4574FE8B0A2B}"/>
              </a:ext>
            </a:extLst>
          </p:cNvPr>
          <p:cNvCxnSpPr>
            <a:cxnSpLocks/>
          </p:cNvCxnSpPr>
          <p:nvPr/>
        </p:nvCxnSpPr>
        <p:spPr>
          <a:xfrm>
            <a:off x="703211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8912C747-343E-4A82-A664-E5DF02907AF7}"/>
              </a:ext>
            </a:extLst>
          </p:cNvPr>
          <p:cNvCxnSpPr>
            <a:cxnSpLocks/>
          </p:cNvCxnSpPr>
          <p:nvPr/>
        </p:nvCxnSpPr>
        <p:spPr>
          <a:xfrm>
            <a:off x="979520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1696F594-AA23-475E-A69B-0391BDBDA4B8}"/>
              </a:ext>
            </a:extLst>
          </p:cNvPr>
          <p:cNvCxnSpPr>
            <a:cxnSpLocks/>
          </p:cNvCxnSpPr>
          <p:nvPr/>
        </p:nvCxnSpPr>
        <p:spPr>
          <a:xfrm>
            <a:off x="1251750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5696BC6B-3A7A-47B3-892B-8211145538D5}"/>
              </a:ext>
            </a:extLst>
          </p:cNvPr>
          <p:cNvCxnSpPr>
            <a:cxnSpLocks/>
          </p:cNvCxnSpPr>
          <p:nvPr/>
        </p:nvCxnSpPr>
        <p:spPr>
          <a:xfrm>
            <a:off x="1520743" y="143149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1063C41-78FE-4502-90D1-5AAB0F2AC46E}"/>
              </a:ext>
            </a:extLst>
          </p:cNvPr>
          <p:cNvCxnSpPr>
            <a:cxnSpLocks/>
          </p:cNvCxnSpPr>
          <p:nvPr/>
        </p:nvCxnSpPr>
        <p:spPr>
          <a:xfrm>
            <a:off x="1794006" y="143149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729B6C13-C9AC-4584-8AE1-3538D3403872}"/>
              </a:ext>
            </a:extLst>
          </p:cNvPr>
          <p:cNvCxnSpPr>
            <a:cxnSpLocks/>
          </p:cNvCxnSpPr>
          <p:nvPr/>
        </p:nvCxnSpPr>
        <p:spPr>
          <a:xfrm>
            <a:off x="2063914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1F62BF30-4DC8-4AE4-8E76-210B8560E00B}"/>
              </a:ext>
            </a:extLst>
          </p:cNvPr>
          <p:cNvCxnSpPr>
            <a:cxnSpLocks/>
          </p:cNvCxnSpPr>
          <p:nvPr/>
        </p:nvCxnSpPr>
        <p:spPr>
          <a:xfrm>
            <a:off x="331253" y="1827507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465C3597-F783-4866-8230-D921E70DCC4C}"/>
              </a:ext>
            </a:extLst>
          </p:cNvPr>
          <p:cNvCxnSpPr>
            <a:cxnSpLocks/>
          </p:cNvCxnSpPr>
          <p:nvPr/>
        </p:nvCxnSpPr>
        <p:spPr>
          <a:xfrm>
            <a:off x="422146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EF8E9FB-4E51-4407-B4E4-056354D7EB82}"/>
              </a:ext>
            </a:extLst>
          </p:cNvPr>
          <p:cNvCxnSpPr>
            <a:cxnSpLocks/>
          </p:cNvCxnSpPr>
          <p:nvPr/>
        </p:nvCxnSpPr>
        <p:spPr>
          <a:xfrm>
            <a:off x="703211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5772CF8-1B23-46D6-97BA-9CFBC761E056}"/>
              </a:ext>
            </a:extLst>
          </p:cNvPr>
          <p:cNvCxnSpPr>
            <a:cxnSpLocks/>
          </p:cNvCxnSpPr>
          <p:nvPr/>
        </p:nvCxnSpPr>
        <p:spPr>
          <a:xfrm>
            <a:off x="980190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6A0A74BB-F690-41D8-8327-9090B767727B}"/>
              </a:ext>
            </a:extLst>
          </p:cNvPr>
          <p:cNvCxnSpPr>
            <a:cxnSpLocks/>
          </p:cNvCxnSpPr>
          <p:nvPr/>
        </p:nvCxnSpPr>
        <p:spPr>
          <a:xfrm>
            <a:off x="1252420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033CB8D1-CE4B-43BF-9096-B16DAAFC8DF4}"/>
              </a:ext>
            </a:extLst>
          </p:cNvPr>
          <p:cNvCxnSpPr>
            <a:cxnSpLocks/>
          </p:cNvCxnSpPr>
          <p:nvPr/>
        </p:nvCxnSpPr>
        <p:spPr>
          <a:xfrm>
            <a:off x="1521413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9F541F8-D760-4CCF-942B-E3E513FF1A87}"/>
              </a:ext>
            </a:extLst>
          </p:cNvPr>
          <p:cNvCxnSpPr>
            <a:cxnSpLocks/>
          </p:cNvCxnSpPr>
          <p:nvPr/>
        </p:nvCxnSpPr>
        <p:spPr>
          <a:xfrm>
            <a:off x="1794675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77645F47-2BCB-48A4-A8F2-05A39A3141D8}"/>
              </a:ext>
            </a:extLst>
          </p:cNvPr>
          <p:cNvCxnSpPr>
            <a:cxnSpLocks/>
          </p:cNvCxnSpPr>
          <p:nvPr/>
        </p:nvCxnSpPr>
        <p:spPr>
          <a:xfrm>
            <a:off x="2063914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4EC01F9A-EF4D-4CC9-81B0-27FC80A0AAAD}"/>
              </a:ext>
            </a:extLst>
          </p:cNvPr>
          <p:cNvCxnSpPr>
            <a:cxnSpLocks/>
          </p:cNvCxnSpPr>
          <p:nvPr/>
        </p:nvCxnSpPr>
        <p:spPr>
          <a:xfrm>
            <a:off x="316274" y="2155180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6E01D018-5EC6-4DE6-AF92-9FDBBB3FFAFB}"/>
              </a:ext>
            </a:extLst>
          </p:cNvPr>
          <p:cNvCxnSpPr>
            <a:cxnSpLocks/>
          </p:cNvCxnSpPr>
          <p:nvPr/>
        </p:nvCxnSpPr>
        <p:spPr>
          <a:xfrm>
            <a:off x="316274" y="2219575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449B0F3E-F071-474F-8843-4307429CEAC4}"/>
              </a:ext>
            </a:extLst>
          </p:cNvPr>
          <p:cNvSpPr txBox="1"/>
          <p:nvPr/>
        </p:nvSpPr>
        <p:spPr>
          <a:xfrm flipH="1">
            <a:off x="399905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A90CAE0-E412-4ACA-8985-26A306BD8F99}"/>
              </a:ext>
            </a:extLst>
          </p:cNvPr>
          <p:cNvCxnSpPr>
            <a:cxnSpLocks/>
          </p:cNvCxnSpPr>
          <p:nvPr/>
        </p:nvCxnSpPr>
        <p:spPr>
          <a:xfrm>
            <a:off x="330583" y="1756791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720CDCE9-8328-4F15-A9CD-D1EDFB826929}"/>
              </a:ext>
            </a:extLst>
          </p:cNvPr>
          <p:cNvSpPr txBox="1"/>
          <p:nvPr/>
        </p:nvSpPr>
        <p:spPr>
          <a:xfrm flipH="1">
            <a:off x="689713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408B2AC-A87E-4307-AF32-B81421F7531B}"/>
              </a:ext>
            </a:extLst>
          </p:cNvPr>
          <p:cNvSpPr txBox="1"/>
          <p:nvPr/>
        </p:nvSpPr>
        <p:spPr>
          <a:xfrm flipH="1">
            <a:off x="1225076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A3E69D2-AF7C-47CB-87B7-F868623DE925}"/>
              </a:ext>
            </a:extLst>
          </p:cNvPr>
          <p:cNvSpPr txBox="1"/>
          <p:nvPr/>
        </p:nvSpPr>
        <p:spPr>
          <a:xfrm flipH="1">
            <a:off x="1491200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1C98D0A-9403-47A9-B6EF-2BE1CC901ED1}"/>
              </a:ext>
            </a:extLst>
          </p:cNvPr>
          <p:cNvSpPr txBox="1"/>
          <p:nvPr/>
        </p:nvSpPr>
        <p:spPr>
          <a:xfrm flipH="1">
            <a:off x="399905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9E48AFD-B0CC-4519-8E9B-CD8120CB7A3E}"/>
              </a:ext>
            </a:extLst>
          </p:cNvPr>
          <p:cNvSpPr txBox="1"/>
          <p:nvPr/>
        </p:nvSpPr>
        <p:spPr>
          <a:xfrm flipH="1">
            <a:off x="1772096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883CC2A-C414-49AD-883F-BCC4D42536D5}"/>
              </a:ext>
            </a:extLst>
          </p:cNvPr>
          <p:cNvSpPr txBox="1"/>
          <p:nvPr/>
        </p:nvSpPr>
        <p:spPr>
          <a:xfrm flipH="1">
            <a:off x="683869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3FE6C31-665A-4DE2-96D7-EE9D21D7C48C}"/>
              </a:ext>
            </a:extLst>
          </p:cNvPr>
          <p:cNvSpPr txBox="1"/>
          <p:nvPr/>
        </p:nvSpPr>
        <p:spPr>
          <a:xfrm flipH="1">
            <a:off x="947842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03181B7-C793-49E9-9A5E-27DF566F13ED}"/>
              </a:ext>
            </a:extLst>
          </p:cNvPr>
          <p:cNvSpPr txBox="1"/>
          <p:nvPr/>
        </p:nvSpPr>
        <p:spPr>
          <a:xfrm flipH="1">
            <a:off x="1500933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121" name="원호 120">
            <a:extLst>
              <a:ext uri="{FF2B5EF4-FFF2-40B4-BE49-F238E27FC236}">
                <a16:creationId xmlns:a16="http://schemas.microsoft.com/office/drawing/2014/main" id="{397C6ECF-4204-441F-A4F2-960D3D7CA654}"/>
              </a:ext>
            </a:extLst>
          </p:cNvPr>
          <p:cNvSpPr/>
          <p:nvPr/>
        </p:nvSpPr>
        <p:spPr>
          <a:xfrm>
            <a:off x="151347" y="917521"/>
            <a:ext cx="572351" cy="605921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원호 121">
            <a:extLst>
              <a:ext uri="{FF2B5EF4-FFF2-40B4-BE49-F238E27FC236}">
                <a16:creationId xmlns:a16="http://schemas.microsoft.com/office/drawing/2014/main" id="{2CE72C91-15FD-4936-A7C2-2BC8C9D9805A}"/>
              </a:ext>
            </a:extLst>
          </p:cNvPr>
          <p:cNvSpPr/>
          <p:nvPr/>
        </p:nvSpPr>
        <p:spPr>
          <a:xfrm>
            <a:off x="70549" y="870612"/>
            <a:ext cx="660970" cy="699737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3" name="그림 122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F4348E47-2293-4F90-BDAB-D16E7B4492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43" y="1045092"/>
            <a:ext cx="295667" cy="339742"/>
          </a:xfrm>
          <a:prstGeom prst="rect">
            <a:avLst/>
          </a:prstGeom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CB5BC79-019F-48DF-A2D8-B1039E5BD859}"/>
              </a:ext>
            </a:extLst>
          </p:cNvPr>
          <p:cNvSpPr/>
          <p:nvPr/>
        </p:nvSpPr>
        <p:spPr>
          <a:xfrm>
            <a:off x="2366426" y="6600252"/>
            <a:ext cx="5375754" cy="23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C24AA706-C7C6-42E9-A191-226C2097E774}"/>
              </a:ext>
            </a:extLst>
          </p:cNvPr>
          <p:cNvSpPr/>
          <p:nvPr/>
        </p:nvSpPr>
        <p:spPr>
          <a:xfrm>
            <a:off x="5560477" y="2939096"/>
            <a:ext cx="935492" cy="294148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책장추가</a:t>
            </a: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CFE69911-15DD-4804-B6A5-CD1D5168A60A}"/>
              </a:ext>
            </a:extLst>
          </p:cNvPr>
          <p:cNvSpPr/>
          <p:nvPr/>
        </p:nvSpPr>
        <p:spPr>
          <a:xfrm>
            <a:off x="5560478" y="3384130"/>
            <a:ext cx="935492" cy="294148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 뷰</a:t>
            </a: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F57ABCAC-1D03-46A8-87D5-3786B3C8F010}"/>
              </a:ext>
            </a:extLst>
          </p:cNvPr>
          <p:cNvSpPr/>
          <p:nvPr/>
        </p:nvSpPr>
        <p:spPr>
          <a:xfrm>
            <a:off x="5560477" y="3829165"/>
            <a:ext cx="1011511" cy="1674042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알라딘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24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교보문고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영풍문고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인터파크</a:t>
            </a:r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F525F48F-AAE8-4336-B808-C6419C5ED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510" y="4566353"/>
            <a:ext cx="219151" cy="251819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3FB36BAD-0553-422C-8EE3-5A55C9985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63" y="4045814"/>
            <a:ext cx="219151" cy="251819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C7D197D4-7FE6-4F90-9624-BD236F26D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717" y="4831660"/>
            <a:ext cx="219151" cy="251819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85BADD37-49BE-46BB-BE24-981216681C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63" y="4297633"/>
            <a:ext cx="219151" cy="251819"/>
          </a:xfrm>
          <a:prstGeom prst="rect">
            <a:avLst/>
          </a:prstGeom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596CEC56-09F6-4BAB-8399-D8EA763745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718" y="5100379"/>
            <a:ext cx="219151" cy="251819"/>
          </a:xfrm>
          <a:prstGeom prst="rect">
            <a:avLst/>
          </a:prstGeom>
        </p:spPr>
      </p:pic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FC2C8F98-51A8-4228-8F21-0390B54D01EE}"/>
              </a:ext>
            </a:extLst>
          </p:cNvPr>
          <p:cNvCxnSpPr>
            <a:cxnSpLocks/>
          </p:cNvCxnSpPr>
          <p:nvPr/>
        </p:nvCxnSpPr>
        <p:spPr>
          <a:xfrm>
            <a:off x="4329121" y="1408506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4F027076-861D-4DC6-8E11-A79A2878D66A}"/>
              </a:ext>
            </a:extLst>
          </p:cNvPr>
          <p:cNvCxnSpPr>
            <a:cxnSpLocks/>
          </p:cNvCxnSpPr>
          <p:nvPr/>
        </p:nvCxnSpPr>
        <p:spPr>
          <a:xfrm>
            <a:off x="4329121" y="1472900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0EDFC9C9-383C-4615-A6F2-F809FF919ABD}"/>
              </a:ext>
            </a:extLst>
          </p:cNvPr>
          <p:cNvCxnSpPr>
            <a:cxnSpLocks/>
          </p:cNvCxnSpPr>
          <p:nvPr/>
        </p:nvCxnSpPr>
        <p:spPr>
          <a:xfrm>
            <a:off x="4329121" y="2000615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56B1C1AD-7B98-42E2-A804-FD77D4C7952D}"/>
              </a:ext>
            </a:extLst>
          </p:cNvPr>
          <p:cNvCxnSpPr>
            <a:cxnSpLocks/>
          </p:cNvCxnSpPr>
          <p:nvPr/>
        </p:nvCxnSpPr>
        <p:spPr>
          <a:xfrm>
            <a:off x="4329121" y="2065009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4A580D95-5C64-4074-AB49-71452124279A}"/>
              </a:ext>
            </a:extLst>
          </p:cNvPr>
          <p:cNvCxnSpPr>
            <a:cxnSpLocks/>
          </p:cNvCxnSpPr>
          <p:nvPr/>
        </p:nvCxnSpPr>
        <p:spPr>
          <a:xfrm>
            <a:off x="4488671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B79BB2ED-DBFF-4A7A-A156-4A381A2DA609}"/>
              </a:ext>
            </a:extLst>
          </p:cNvPr>
          <p:cNvCxnSpPr>
            <a:cxnSpLocks/>
          </p:cNvCxnSpPr>
          <p:nvPr/>
        </p:nvCxnSpPr>
        <p:spPr>
          <a:xfrm>
            <a:off x="5096466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EFFA135B-10BC-4A06-8AFF-211BCB42D352}"/>
              </a:ext>
            </a:extLst>
          </p:cNvPr>
          <p:cNvCxnSpPr>
            <a:cxnSpLocks/>
          </p:cNvCxnSpPr>
          <p:nvPr/>
        </p:nvCxnSpPr>
        <p:spPr>
          <a:xfrm>
            <a:off x="5566761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CF6ECA31-5E45-45ED-98A7-EF68572AF5D1}"/>
              </a:ext>
            </a:extLst>
          </p:cNvPr>
          <p:cNvSpPr txBox="1"/>
          <p:nvPr/>
        </p:nvSpPr>
        <p:spPr>
          <a:xfrm>
            <a:off x="4507134" y="1441366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FB6F9B9-70EF-40BF-AC1B-76B525CEB087}"/>
              </a:ext>
            </a:extLst>
          </p:cNvPr>
          <p:cNvSpPr txBox="1"/>
          <p:nvPr/>
        </p:nvSpPr>
        <p:spPr>
          <a:xfrm>
            <a:off x="5107287" y="1443621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46F1728F-A1CD-4196-89E8-D8E5A706552D}"/>
              </a:ext>
            </a:extLst>
          </p:cNvPr>
          <p:cNvCxnSpPr>
            <a:cxnSpLocks/>
          </p:cNvCxnSpPr>
          <p:nvPr/>
        </p:nvCxnSpPr>
        <p:spPr>
          <a:xfrm>
            <a:off x="4959959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81073051-085A-4012-BEEC-4DD74887EED7}"/>
              </a:ext>
            </a:extLst>
          </p:cNvPr>
          <p:cNvSpPr txBox="1"/>
          <p:nvPr/>
        </p:nvSpPr>
        <p:spPr>
          <a:xfrm>
            <a:off x="4900709" y="1362832"/>
            <a:ext cx="237109" cy="632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+mj-lt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+mj-lt"/>
              <a:ea typeface="배달의민족 주아" panose="02020603020101020101" pitchFamily="18" charset="-127"/>
            </a:endParaRPr>
          </a:p>
        </p:txBody>
      </p: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223D2D6F-357F-4C5C-A979-DC8493ECE622}"/>
              </a:ext>
            </a:extLst>
          </p:cNvPr>
          <p:cNvSpPr/>
          <p:nvPr/>
        </p:nvSpPr>
        <p:spPr>
          <a:xfrm>
            <a:off x="138058" y="376547"/>
            <a:ext cx="1787780" cy="24662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176" name="그림 175">
            <a:extLst>
              <a:ext uri="{FF2B5EF4-FFF2-40B4-BE49-F238E27FC236}">
                <a16:creationId xmlns:a16="http://schemas.microsoft.com/office/drawing/2014/main" id="{D8859266-09E0-4F19-850B-4658712F655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4" y="401336"/>
            <a:ext cx="150201" cy="197041"/>
          </a:xfrm>
          <a:prstGeom prst="rect">
            <a:avLst/>
          </a:prstGeom>
          <a:ln>
            <a:noFill/>
          </a:ln>
        </p:spPr>
      </p:pic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1B2A6D1A-2ADB-459C-A760-D01E615AA92E}"/>
              </a:ext>
            </a:extLst>
          </p:cNvPr>
          <p:cNvSpPr/>
          <p:nvPr/>
        </p:nvSpPr>
        <p:spPr>
          <a:xfrm>
            <a:off x="9128320" y="358981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1D9247E9-BE42-482B-A1BC-FA8A705171B5}"/>
              </a:ext>
            </a:extLst>
          </p:cNvPr>
          <p:cNvSpPr/>
          <p:nvPr/>
        </p:nvSpPr>
        <p:spPr>
          <a:xfrm>
            <a:off x="8203145" y="358981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책장추가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책장추가로 이동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리뷰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리뷰로 이동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구매 사이트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원하는 구매사이트로의 링크를 제공 이동할 때 도서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검색시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받은 도서번호로 도서를 검색한 페이지로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검색도서구매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로그인 전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84" name="직사각형 83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85" name="타원 84"/>
          <p:cNvSpPr/>
          <p:nvPr/>
        </p:nvSpPr>
        <p:spPr>
          <a:xfrm>
            <a:off x="5393516" y="3626006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5371336" y="3179360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5371337" y="2693589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242545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513947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102453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294099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55792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830981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99063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261278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534236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803703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1125574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39610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662058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244323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514272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1100301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37083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643766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484735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5B782049-E55E-41C8-B60A-F4FC5E75F8DA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508" y="2939096"/>
            <a:ext cx="1875252" cy="2564111"/>
          </a:xfrm>
          <a:prstGeom prst="rect">
            <a:avLst/>
          </a:prstGeom>
        </p:spPr>
      </p:pic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8E7FD197-D3E5-4135-9163-52BD1A7E46DC}"/>
              </a:ext>
            </a:extLst>
          </p:cNvPr>
          <p:cNvCxnSpPr>
            <a:cxnSpLocks/>
          </p:cNvCxnSpPr>
          <p:nvPr/>
        </p:nvCxnSpPr>
        <p:spPr>
          <a:xfrm>
            <a:off x="330583" y="1365232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80CE3C83-A339-43C0-BE05-0E21350A85D7}"/>
              </a:ext>
            </a:extLst>
          </p:cNvPr>
          <p:cNvCxnSpPr>
            <a:cxnSpLocks/>
          </p:cNvCxnSpPr>
          <p:nvPr/>
        </p:nvCxnSpPr>
        <p:spPr>
          <a:xfrm>
            <a:off x="330583" y="1434037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25F8DA1C-C59C-432F-9E28-39EAE42FB62B}"/>
              </a:ext>
            </a:extLst>
          </p:cNvPr>
          <p:cNvCxnSpPr>
            <a:cxnSpLocks/>
          </p:cNvCxnSpPr>
          <p:nvPr/>
        </p:nvCxnSpPr>
        <p:spPr>
          <a:xfrm>
            <a:off x="421476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EF849CDD-1BA6-4AD2-8F75-4574FE8B0A2B}"/>
              </a:ext>
            </a:extLst>
          </p:cNvPr>
          <p:cNvCxnSpPr>
            <a:cxnSpLocks/>
          </p:cNvCxnSpPr>
          <p:nvPr/>
        </p:nvCxnSpPr>
        <p:spPr>
          <a:xfrm>
            <a:off x="703211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8912C747-343E-4A82-A664-E5DF02907AF7}"/>
              </a:ext>
            </a:extLst>
          </p:cNvPr>
          <p:cNvCxnSpPr>
            <a:cxnSpLocks/>
          </p:cNvCxnSpPr>
          <p:nvPr/>
        </p:nvCxnSpPr>
        <p:spPr>
          <a:xfrm>
            <a:off x="979520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1696F594-AA23-475E-A69B-0391BDBDA4B8}"/>
              </a:ext>
            </a:extLst>
          </p:cNvPr>
          <p:cNvCxnSpPr>
            <a:cxnSpLocks/>
          </p:cNvCxnSpPr>
          <p:nvPr/>
        </p:nvCxnSpPr>
        <p:spPr>
          <a:xfrm>
            <a:off x="1251750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5696BC6B-3A7A-47B3-892B-8211145538D5}"/>
              </a:ext>
            </a:extLst>
          </p:cNvPr>
          <p:cNvCxnSpPr>
            <a:cxnSpLocks/>
          </p:cNvCxnSpPr>
          <p:nvPr/>
        </p:nvCxnSpPr>
        <p:spPr>
          <a:xfrm>
            <a:off x="1520743" y="143149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51063C41-78FE-4502-90D1-5AAB0F2AC46E}"/>
              </a:ext>
            </a:extLst>
          </p:cNvPr>
          <p:cNvCxnSpPr>
            <a:cxnSpLocks/>
          </p:cNvCxnSpPr>
          <p:nvPr/>
        </p:nvCxnSpPr>
        <p:spPr>
          <a:xfrm>
            <a:off x="1794006" y="143149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729B6C13-C9AC-4584-8AE1-3538D3403872}"/>
              </a:ext>
            </a:extLst>
          </p:cNvPr>
          <p:cNvCxnSpPr>
            <a:cxnSpLocks/>
          </p:cNvCxnSpPr>
          <p:nvPr/>
        </p:nvCxnSpPr>
        <p:spPr>
          <a:xfrm>
            <a:off x="2063914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1F62BF30-4DC8-4AE4-8E76-210B8560E00B}"/>
              </a:ext>
            </a:extLst>
          </p:cNvPr>
          <p:cNvCxnSpPr>
            <a:cxnSpLocks/>
          </p:cNvCxnSpPr>
          <p:nvPr/>
        </p:nvCxnSpPr>
        <p:spPr>
          <a:xfrm>
            <a:off x="331253" y="1827507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465C3597-F783-4866-8230-D921E70DCC4C}"/>
              </a:ext>
            </a:extLst>
          </p:cNvPr>
          <p:cNvCxnSpPr>
            <a:cxnSpLocks/>
          </p:cNvCxnSpPr>
          <p:nvPr/>
        </p:nvCxnSpPr>
        <p:spPr>
          <a:xfrm>
            <a:off x="422146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EF8E9FB-4E51-4407-B4E4-056354D7EB82}"/>
              </a:ext>
            </a:extLst>
          </p:cNvPr>
          <p:cNvCxnSpPr>
            <a:cxnSpLocks/>
          </p:cNvCxnSpPr>
          <p:nvPr/>
        </p:nvCxnSpPr>
        <p:spPr>
          <a:xfrm>
            <a:off x="703211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5772CF8-1B23-46D6-97BA-9CFBC761E056}"/>
              </a:ext>
            </a:extLst>
          </p:cNvPr>
          <p:cNvCxnSpPr>
            <a:cxnSpLocks/>
          </p:cNvCxnSpPr>
          <p:nvPr/>
        </p:nvCxnSpPr>
        <p:spPr>
          <a:xfrm>
            <a:off x="980190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6A0A74BB-F690-41D8-8327-9090B767727B}"/>
              </a:ext>
            </a:extLst>
          </p:cNvPr>
          <p:cNvCxnSpPr>
            <a:cxnSpLocks/>
          </p:cNvCxnSpPr>
          <p:nvPr/>
        </p:nvCxnSpPr>
        <p:spPr>
          <a:xfrm>
            <a:off x="1252420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033CB8D1-CE4B-43BF-9096-B16DAAFC8DF4}"/>
              </a:ext>
            </a:extLst>
          </p:cNvPr>
          <p:cNvCxnSpPr>
            <a:cxnSpLocks/>
          </p:cNvCxnSpPr>
          <p:nvPr/>
        </p:nvCxnSpPr>
        <p:spPr>
          <a:xfrm>
            <a:off x="1521413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B9F541F8-D760-4CCF-942B-E3E513FF1A87}"/>
              </a:ext>
            </a:extLst>
          </p:cNvPr>
          <p:cNvCxnSpPr>
            <a:cxnSpLocks/>
          </p:cNvCxnSpPr>
          <p:nvPr/>
        </p:nvCxnSpPr>
        <p:spPr>
          <a:xfrm>
            <a:off x="1794675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77645F47-2BCB-48A4-A8F2-05A39A3141D8}"/>
              </a:ext>
            </a:extLst>
          </p:cNvPr>
          <p:cNvCxnSpPr>
            <a:cxnSpLocks/>
          </p:cNvCxnSpPr>
          <p:nvPr/>
        </p:nvCxnSpPr>
        <p:spPr>
          <a:xfrm>
            <a:off x="2063914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4EC01F9A-EF4D-4CC9-81B0-27FC80A0AAAD}"/>
              </a:ext>
            </a:extLst>
          </p:cNvPr>
          <p:cNvCxnSpPr>
            <a:cxnSpLocks/>
          </p:cNvCxnSpPr>
          <p:nvPr/>
        </p:nvCxnSpPr>
        <p:spPr>
          <a:xfrm>
            <a:off x="316274" y="2155180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6E01D018-5EC6-4DE6-AF92-9FDBBB3FFAFB}"/>
              </a:ext>
            </a:extLst>
          </p:cNvPr>
          <p:cNvCxnSpPr>
            <a:cxnSpLocks/>
          </p:cNvCxnSpPr>
          <p:nvPr/>
        </p:nvCxnSpPr>
        <p:spPr>
          <a:xfrm>
            <a:off x="316274" y="2219575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449B0F3E-F071-474F-8843-4307429CEAC4}"/>
              </a:ext>
            </a:extLst>
          </p:cNvPr>
          <p:cNvSpPr txBox="1"/>
          <p:nvPr/>
        </p:nvSpPr>
        <p:spPr>
          <a:xfrm flipH="1">
            <a:off x="399905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A90CAE0-E412-4ACA-8985-26A306BD8F99}"/>
              </a:ext>
            </a:extLst>
          </p:cNvPr>
          <p:cNvCxnSpPr>
            <a:cxnSpLocks/>
          </p:cNvCxnSpPr>
          <p:nvPr/>
        </p:nvCxnSpPr>
        <p:spPr>
          <a:xfrm>
            <a:off x="330583" y="1756791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720CDCE9-8328-4F15-A9CD-D1EDFB826929}"/>
              </a:ext>
            </a:extLst>
          </p:cNvPr>
          <p:cNvSpPr txBox="1"/>
          <p:nvPr/>
        </p:nvSpPr>
        <p:spPr>
          <a:xfrm flipH="1">
            <a:off x="689713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408B2AC-A87E-4307-AF32-B81421F7531B}"/>
              </a:ext>
            </a:extLst>
          </p:cNvPr>
          <p:cNvSpPr txBox="1"/>
          <p:nvPr/>
        </p:nvSpPr>
        <p:spPr>
          <a:xfrm flipH="1">
            <a:off x="1225076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A3E69D2-AF7C-47CB-87B7-F868623DE925}"/>
              </a:ext>
            </a:extLst>
          </p:cNvPr>
          <p:cNvSpPr txBox="1"/>
          <p:nvPr/>
        </p:nvSpPr>
        <p:spPr>
          <a:xfrm flipH="1">
            <a:off x="1491200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1C98D0A-9403-47A9-B6EF-2BE1CC901ED1}"/>
              </a:ext>
            </a:extLst>
          </p:cNvPr>
          <p:cNvSpPr txBox="1"/>
          <p:nvPr/>
        </p:nvSpPr>
        <p:spPr>
          <a:xfrm flipH="1">
            <a:off x="399905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9E48AFD-B0CC-4519-8E9B-CD8120CB7A3E}"/>
              </a:ext>
            </a:extLst>
          </p:cNvPr>
          <p:cNvSpPr txBox="1"/>
          <p:nvPr/>
        </p:nvSpPr>
        <p:spPr>
          <a:xfrm flipH="1">
            <a:off x="1772096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883CC2A-C414-49AD-883F-BCC4D42536D5}"/>
              </a:ext>
            </a:extLst>
          </p:cNvPr>
          <p:cNvSpPr txBox="1"/>
          <p:nvPr/>
        </p:nvSpPr>
        <p:spPr>
          <a:xfrm flipH="1">
            <a:off x="683869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3FE6C31-665A-4DE2-96D7-EE9D21D7C48C}"/>
              </a:ext>
            </a:extLst>
          </p:cNvPr>
          <p:cNvSpPr txBox="1"/>
          <p:nvPr/>
        </p:nvSpPr>
        <p:spPr>
          <a:xfrm flipH="1">
            <a:off x="947842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03181B7-C793-49E9-9A5E-27DF566F13ED}"/>
              </a:ext>
            </a:extLst>
          </p:cNvPr>
          <p:cNvSpPr txBox="1"/>
          <p:nvPr/>
        </p:nvSpPr>
        <p:spPr>
          <a:xfrm flipH="1">
            <a:off x="1500933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121" name="원호 120">
            <a:extLst>
              <a:ext uri="{FF2B5EF4-FFF2-40B4-BE49-F238E27FC236}">
                <a16:creationId xmlns:a16="http://schemas.microsoft.com/office/drawing/2014/main" id="{397C6ECF-4204-441F-A4F2-960D3D7CA654}"/>
              </a:ext>
            </a:extLst>
          </p:cNvPr>
          <p:cNvSpPr/>
          <p:nvPr/>
        </p:nvSpPr>
        <p:spPr>
          <a:xfrm>
            <a:off x="151347" y="917521"/>
            <a:ext cx="572351" cy="605921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2" name="원호 121">
            <a:extLst>
              <a:ext uri="{FF2B5EF4-FFF2-40B4-BE49-F238E27FC236}">
                <a16:creationId xmlns:a16="http://schemas.microsoft.com/office/drawing/2014/main" id="{2CE72C91-15FD-4936-A7C2-2BC8C9D9805A}"/>
              </a:ext>
            </a:extLst>
          </p:cNvPr>
          <p:cNvSpPr/>
          <p:nvPr/>
        </p:nvSpPr>
        <p:spPr>
          <a:xfrm>
            <a:off x="70549" y="870612"/>
            <a:ext cx="660970" cy="699737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23" name="그림 122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F4348E47-2293-4F90-BDAB-D16E7B4492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43" y="1045092"/>
            <a:ext cx="295667" cy="339742"/>
          </a:xfrm>
          <a:prstGeom prst="rect">
            <a:avLst/>
          </a:prstGeom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CB5BC79-019F-48DF-A2D8-B1039E5BD859}"/>
              </a:ext>
            </a:extLst>
          </p:cNvPr>
          <p:cNvSpPr/>
          <p:nvPr/>
        </p:nvSpPr>
        <p:spPr>
          <a:xfrm>
            <a:off x="2366426" y="6600252"/>
            <a:ext cx="5375754" cy="23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C24AA706-C7C6-42E9-A191-226C2097E774}"/>
              </a:ext>
            </a:extLst>
          </p:cNvPr>
          <p:cNvSpPr/>
          <p:nvPr/>
        </p:nvSpPr>
        <p:spPr>
          <a:xfrm>
            <a:off x="5560477" y="2939096"/>
            <a:ext cx="935492" cy="294148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책장추가</a:t>
            </a: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CFE69911-15DD-4804-B6A5-CD1D5168A60A}"/>
              </a:ext>
            </a:extLst>
          </p:cNvPr>
          <p:cNvSpPr/>
          <p:nvPr/>
        </p:nvSpPr>
        <p:spPr>
          <a:xfrm>
            <a:off x="5560478" y="3384130"/>
            <a:ext cx="935492" cy="294148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 뷰</a:t>
            </a: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F57ABCAC-1D03-46A8-87D5-3786B3C8F010}"/>
              </a:ext>
            </a:extLst>
          </p:cNvPr>
          <p:cNvSpPr/>
          <p:nvPr/>
        </p:nvSpPr>
        <p:spPr>
          <a:xfrm>
            <a:off x="5560477" y="3829165"/>
            <a:ext cx="1011511" cy="1674042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알라딘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24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교보문고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영풍문고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인터파크</a:t>
            </a:r>
          </a:p>
        </p:txBody>
      </p:sp>
      <p:pic>
        <p:nvPicPr>
          <p:cNvPr id="155" name="그림 154">
            <a:extLst>
              <a:ext uri="{FF2B5EF4-FFF2-40B4-BE49-F238E27FC236}">
                <a16:creationId xmlns:a16="http://schemas.microsoft.com/office/drawing/2014/main" id="{F525F48F-AAE8-4336-B808-C6419C5ED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954" y="4566353"/>
            <a:ext cx="219151" cy="251819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3FB36BAD-0553-422C-8EE3-5A55C9985E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107" y="4045814"/>
            <a:ext cx="219151" cy="251819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C7D197D4-7FE6-4F90-9624-BD236F26D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161" y="4831660"/>
            <a:ext cx="219151" cy="251819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85BADD37-49BE-46BB-BE24-981216681C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107" y="4297633"/>
            <a:ext cx="219151" cy="251819"/>
          </a:xfrm>
          <a:prstGeom prst="rect">
            <a:avLst/>
          </a:prstGeom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596CEC56-09F6-4BAB-8399-D8EA763745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162" y="5100379"/>
            <a:ext cx="219151" cy="251819"/>
          </a:xfrm>
          <a:prstGeom prst="rect">
            <a:avLst/>
          </a:prstGeom>
        </p:spPr>
      </p:pic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FBC74D9A-E4CC-47F9-884A-3266595599DB}"/>
              </a:ext>
            </a:extLst>
          </p:cNvPr>
          <p:cNvCxnSpPr>
            <a:cxnSpLocks/>
          </p:cNvCxnSpPr>
          <p:nvPr/>
        </p:nvCxnSpPr>
        <p:spPr>
          <a:xfrm>
            <a:off x="4329121" y="1408506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018D696D-67CB-4919-97D7-397DD76D5C70}"/>
              </a:ext>
            </a:extLst>
          </p:cNvPr>
          <p:cNvCxnSpPr>
            <a:cxnSpLocks/>
          </p:cNvCxnSpPr>
          <p:nvPr/>
        </p:nvCxnSpPr>
        <p:spPr>
          <a:xfrm>
            <a:off x="4329121" y="1472900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FE7BB38F-1047-4ECE-AF55-8468FDB8496C}"/>
              </a:ext>
            </a:extLst>
          </p:cNvPr>
          <p:cNvCxnSpPr>
            <a:cxnSpLocks/>
          </p:cNvCxnSpPr>
          <p:nvPr/>
        </p:nvCxnSpPr>
        <p:spPr>
          <a:xfrm>
            <a:off x="4329121" y="2000615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01E026D2-55B7-4412-A61A-2CCA964CAB81}"/>
              </a:ext>
            </a:extLst>
          </p:cNvPr>
          <p:cNvCxnSpPr>
            <a:cxnSpLocks/>
          </p:cNvCxnSpPr>
          <p:nvPr/>
        </p:nvCxnSpPr>
        <p:spPr>
          <a:xfrm>
            <a:off x="4329121" y="2065009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AEB1CB85-FA46-4A87-9863-4D97E0A07661}"/>
              </a:ext>
            </a:extLst>
          </p:cNvPr>
          <p:cNvCxnSpPr>
            <a:cxnSpLocks/>
          </p:cNvCxnSpPr>
          <p:nvPr/>
        </p:nvCxnSpPr>
        <p:spPr>
          <a:xfrm>
            <a:off x="4488671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5F1191B7-392F-4FA8-A056-C35A74BC33EB}"/>
              </a:ext>
            </a:extLst>
          </p:cNvPr>
          <p:cNvCxnSpPr>
            <a:cxnSpLocks/>
          </p:cNvCxnSpPr>
          <p:nvPr/>
        </p:nvCxnSpPr>
        <p:spPr>
          <a:xfrm>
            <a:off x="5096466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618656B1-A1E2-4CBD-96CD-DA34E9634733}"/>
              </a:ext>
            </a:extLst>
          </p:cNvPr>
          <p:cNvCxnSpPr>
            <a:cxnSpLocks/>
          </p:cNvCxnSpPr>
          <p:nvPr/>
        </p:nvCxnSpPr>
        <p:spPr>
          <a:xfrm>
            <a:off x="5566761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07727810-1C00-4ED1-9CCB-D47BCECEBE1D}"/>
              </a:ext>
            </a:extLst>
          </p:cNvPr>
          <p:cNvSpPr txBox="1"/>
          <p:nvPr/>
        </p:nvSpPr>
        <p:spPr>
          <a:xfrm>
            <a:off x="4507134" y="1441366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F555741-2B68-4B30-BA32-94C4746FAE87}"/>
              </a:ext>
            </a:extLst>
          </p:cNvPr>
          <p:cNvSpPr txBox="1"/>
          <p:nvPr/>
        </p:nvSpPr>
        <p:spPr>
          <a:xfrm>
            <a:off x="5107287" y="1443621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83FF35D7-E44E-4568-BDB8-5A0B18A7A980}"/>
              </a:ext>
            </a:extLst>
          </p:cNvPr>
          <p:cNvCxnSpPr>
            <a:cxnSpLocks/>
          </p:cNvCxnSpPr>
          <p:nvPr/>
        </p:nvCxnSpPr>
        <p:spPr>
          <a:xfrm>
            <a:off x="4959959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45972A01-ECE5-4457-B1DD-5BC32D3B6F45}"/>
              </a:ext>
            </a:extLst>
          </p:cNvPr>
          <p:cNvSpPr txBox="1"/>
          <p:nvPr/>
        </p:nvSpPr>
        <p:spPr>
          <a:xfrm>
            <a:off x="4900709" y="1362832"/>
            <a:ext cx="237109" cy="632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+mj-lt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+mj-lt"/>
              <a:ea typeface="배달의민족 주아" panose="02020603020101020101" pitchFamily="18" charset="-127"/>
            </a:endParaRPr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2BAAA600-9902-4C89-B1F9-FC8236DFC2BD}"/>
              </a:ext>
            </a:extLst>
          </p:cNvPr>
          <p:cNvSpPr/>
          <p:nvPr/>
        </p:nvSpPr>
        <p:spPr>
          <a:xfrm>
            <a:off x="138058" y="376547"/>
            <a:ext cx="1787780" cy="24662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1D30679A-A060-4AED-99A6-B47EA2F765C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4" y="401336"/>
            <a:ext cx="150201" cy="197041"/>
          </a:xfrm>
          <a:prstGeom prst="rect">
            <a:avLst/>
          </a:prstGeom>
          <a:ln>
            <a:noFill/>
          </a:ln>
        </p:spPr>
      </p:pic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7CB75D88-91E8-4607-A9EE-BA5FB711CEE6}"/>
              </a:ext>
            </a:extLst>
          </p:cNvPr>
          <p:cNvSpPr/>
          <p:nvPr/>
        </p:nvSpPr>
        <p:spPr>
          <a:xfrm>
            <a:off x="9128320" y="358981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BC37F143-5FE7-4B85-87D9-55F3ABF3C85D}"/>
              </a:ext>
            </a:extLst>
          </p:cNvPr>
          <p:cNvSpPr/>
          <p:nvPr/>
        </p:nvSpPr>
        <p:spPr>
          <a:xfrm>
            <a:off x="8203145" y="358981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</a:p>
        </p:txBody>
      </p:sp>
      <p:sp>
        <p:nvSpPr>
          <p:cNvPr id="77" name="사각형: 둥근 모서리 180">
            <a:extLst>
              <a:ext uri="{FF2B5EF4-FFF2-40B4-BE49-F238E27FC236}">
                <a16:creationId xmlns:a16="http://schemas.microsoft.com/office/drawing/2014/main" id="{AC9EE306-E423-4CB2-8C0C-8ACC59A7F3CC}"/>
              </a:ext>
            </a:extLst>
          </p:cNvPr>
          <p:cNvSpPr/>
          <p:nvPr/>
        </p:nvSpPr>
        <p:spPr>
          <a:xfrm>
            <a:off x="7277970" y="358981"/>
            <a:ext cx="842229" cy="246621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TESTER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책장추가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책장추가로 이동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리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뷰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리뷰로 이동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구매 사이트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원하는 구매사이트로의 링크를 제공 이동할 때 도서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검색시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받은 도서번호로 도서를 검색한 페이지로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검색도서구매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로그인 후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83" name="직사각형 82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242545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513947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102453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294099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55792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830981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99063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261278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534236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803703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1125574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39610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662058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244323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514272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1100301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37083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643766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3065057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A7FEB7A8-AD19-4509-B39C-1D3C84D0AE56}"/>
              </a:ext>
            </a:extLst>
          </p:cNvPr>
          <p:cNvSpPr/>
          <p:nvPr/>
        </p:nvSpPr>
        <p:spPr>
          <a:xfrm>
            <a:off x="9128320" y="358981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9FA23BCE-C138-4D89-BCBB-5FD94734D64D}"/>
              </a:ext>
            </a:extLst>
          </p:cNvPr>
          <p:cNvSpPr/>
          <p:nvPr/>
        </p:nvSpPr>
        <p:spPr>
          <a:xfrm>
            <a:off x="8203145" y="358981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</a:p>
        </p:txBody>
      </p: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DDC69F78-879E-4A4D-8A69-3A81CCA880A9}"/>
              </a:ext>
            </a:extLst>
          </p:cNvPr>
          <p:cNvCxnSpPr>
            <a:cxnSpLocks/>
          </p:cNvCxnSpPr>
          <p:nvPr/>
        </p:nvCxnSpPr>
        <p:spPr>
          <a:xfrm>
            <a:off x="330583" y="1365232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9F5A140E-361C-4068-ABD0-EDB0CB8F9E84}"/>
              </a:ext>
            </a:extLst>
          </p:cNvPr>
          <p:cNvCxnSpPr>
            <a:cxnSpLocks/>
          </p:cNvCxnSpPr>
          <p:nvPr/>
        </p:nvCxnSpPr>
        <p:spPr>
          <a:xfrm>
            <a:off x="330583" y="1434037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159E8503-49EB-4429-8F88-223681DA4A7A}"/>
              </a:ext>
            </a:extLst>
          </p:cNvPr>
          <p:cNvCxnSpPr>
            <a:cxnSpLocks/>
          </p:cNvCxnSpPr>
          <p:nvPr/>
        </p:nvCxnSpPr>
        <p:spPr>
          <a:xfrm>
            <a:off x="421476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57156406-A46A-4C0F-9B49-65555D44FA5D}"/>
              </a:ext>
            </a:extLst>
          </p:cNvPr>
          <p:cNvCxnSpPr>
            <a:cxnSpLocks/>
          </p:cNvCxnSpPr>
          <p:nvPr/>
        </p:nvCxnSpPr>
        <p:spPr>
          <a:xfrm>
            <a:off x="703211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연결선 245">
            <a:extLst>
              <a:ext uri="{FF2B5EF4-FFF2-40B4-BE49-F238E27FC236}">
                <a16:creationId xmlns:a16="http://schemas.microsoft.com/office/drawing/2014/main" id="{E8584990-E4A8-48ED-B4D5-A8E6FC38BA0D}"/>
              </a:ext>
            </a:extLst>
          </p:cNvPr>
          <p:cNvCxnSpPr>
            <a:cxnSpLocks/>
          </p:cNvCxnSpPr>
          <p:nvPr/>
        </p:nvCxnSpPr>
        <p:spPr>
          <a:xfrm>
            <a:off x="979520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 246">
            <a:extLst>
              <a:ext uri="{FF2B5EF4-FFF2-40B4-BE49-F238E27FC236}">
                <a16:creationId xmlns:a16="http://schemas.microsoft.com/office/drawing/2014/main" id="{A99D169B-356E-43FA-84BC-D1F51518DC89}"/>
              </a:ext>
            </a:extLst>
          </p:cNvPr>
          <p:cNvCxnSpPr>
            <a:cxnSpLocks/>
          </p:cNvCxnSpPr>
          <p:nvPr/>
        </p:nvCxnSpPr>
        <p:spPr>
          <a:xfrm>
            <a:off x="1251750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>
            <a:extLst>
              <a:ext uri="{FF2B5EF4-FFF2-40B4-BE49-F238E27FC236}">
                <a16:creationId xmlns:a16="http://schemas.microsoft.com/office/drawing/2014/main" id="{4E5C80AE-DFA8-4A4C-AFD8-540CFBFA4439}"/>
              </a:ext>
            </a:extLst>
          </p:cNvPr>
          <p:cNvCxnSpPr>
            <a:cxnSpLocks/>
          </p:cNvCxnSpPr>
          <p:nvPr/>
        </p:nvCxnSpPr>
        <p:spPr>
          <a:xfrm>
            <a:off x="1520743" y="143149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1568F21F-5EAE-4307-8B28-70ED4FFC509C}"/>
              </a:ext>
            </a:extLst>
          </p:cNvPr>
          <p:cNvCxnSpPr>
            <a:cxnSpLocks/>
          </p:cNvCxnSpPr>
          <p:nvPr/>
        </p:nvCxnSpPr>
        <p:spPr>
          <a:xfrm>
            <a:off x="1794006" y="143149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CDE19E5C-176F-4D08-8F05-8A02069FCE85}"/>
              </a:ext>
            </a:extLst>
          </p:cNvPr>
          <p:cNvCxnSpPr>
            <a:cxnSpLocks/>
          </p:cNvCxnSpPr>
          <p:nvPr/>
        </p:nvCxnSpPr>
        <p:spPr>
          <a:xfrm>
            <a:off x="2063914" y="142962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12403834-9A78-4927-A1D5-71D5CD686750}"/>
              </a:ext>
            </a:extLst>
          </p:cNvPr>
          <p:cNvCxnSpPr>
            <a:cxnSpLocks/>
          </p:cNvCxnSpPr>
          <p:nvPr/>
        </p:nvCxnSpPr>
        <p:spPr>
          <a:xfrm>
            <a:off x="331253" y="1827507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5258EF2A-69D2-4C15-8E3D-2E091E274805}"/>
              </a:ext>
            </a:extLst>
          </p:cNvPr>
          <p:cNvCxnSpPr>
            <a:cxnSpLocks/>
          </p:cNvCxnSpPr>
          <p:nvPr/>
        </p:nvCxnSpPr>
        <p:spPr>
          <a:xfrm>
            <a:off x="422146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F675BACB-7998-4334-9DED-56B246210340}"/>
              </a:ext>
            </a:extLst>
          </p:cNvPr>
          <p:cNvCxnSpPr>
            <a:cxnSpLocks/>
          </p:cNvCxnSpPr>
          <p:nvPr/>
        </p:nvCxnSpPr>
        <p:spPr>
          <a:xfrm>
            <a:off x="703211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45245C32-5B39-4381-AD2D-963FFB00701F}"/>
              </a:ext>
            </a:extLst>
          </p:cNvPr>
          <p:cNvCxnSpPr>
            <a:cxnSpLocks/>
          </p:cNvCxnSpPr>
          <p:nvPr/>
        </p:nvCxnSpPr>
        <p:spPr>
          <a:xfrm>
            <a:off x="980190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5A41B28A-393B-4F9C-92CF-F4707AB1F852}"/>
              </a:ext>
            </a:extLst>
          </p:cNvPr>
          <p:cNvCxnSpPr>
            <a:cxnSpLocks/>
          </p:cNvCxnSpPr>
          <p:nvPr/>
        </p:nvCxnSpPr>
        <p:spPr>
          <a:xfrm>
            <a:off x="1252420" y="1827507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1CD19409-E0F8-46AD-9118-DF22BF8588B2}"/>
              </a:ext>
            </a:extLst>
          </p:cNvPr>
          <p:cNvCxnSpPr>
            <a:cxnSpLocks/>
          </p:cNvCxnSpPr>
          <p:nvPr/>
        </p:nvCxnSpPr>
        <p:spPr>
          <a:xfrm>
            <a:off x="1521413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44BB0C94-DB2D-4D04-A8E0-F445D49F5873}"/>
              </a:ext>
            </a:extLst>
          </p:cNvPr>
          <p:cNvCxnSpPr>
            <a:cxnSpLocks/>
          </p:cNvCxnSpPr>
          <p:nvPr/>
        </p:nvCxnSpPr>
        <p:spPr>
          <a:xfrm>
            <a:off x="1794675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E84C0D15-CD97-41D8-BB43-3799C2C8BE66}"/>
              </a:ext>
            </a:extLst>
          </p:cNvPr>
          <p:cNvCxnSpPr>
            <a:cxnSpLocks/>
          </p:cNvCxnSpPr>
          <p:nvPr/>
        </p:nvCxnSpPr>
        <p:spPr>
          <a:xfrm>
            <a:off x="2063914" y="1829380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509B478E-E57F-4C7F-86DC-7C1226B006D3}"/>
              </a:ext>
            </a:extLst>
          </p:cNvPr>
          <p:cNvCxnSpPr>
            <a:cxnSpLocks/>
          </p:cNvCxnSpPr>
          <p:nvPr/>
        </p:nvCxnSpPr>
        <p:spPr>
          <a:xfrm>
            <a:off x="316274" y="2155180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1B56C0B0-5E5B-4E4D-BFA2-0BF870B85EB6}"/>
              </a:ext>
            </a:extLst>
          </p:cNvPr>
          <p:cNvCxnSpPr>
            <a:cxnSpLocks/>
          </p:cNvCxnSpPr>
          <p:nvPr/>
        </p:nvCxnSpPr>
        <p:spPr>
          <a:xfrm>
            <a:off x="316274" y="2219575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1E1A3F01-A923-4EEC-B845-AF46233D63D5}"/>
              </a:ext>
            </a:extLst>
          </p:cNvPr>
          <p:cNvSpPr txBox="1"/>
          <p:nvPr/>
        </p:nvSpPr>
        <p:spPr>
          <a:xfrm flipH="1">
            <a:off x="399905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CE41DAA6-CC7A-4836-A375-CCE9F54B0423}"/>
              </a:ext>
            </a:extLst>
          </p:cNvPr>
          <p:cNvCxnSpPr>
            <a:cxnSpLocks/>
          </p:cNvCxnSpPr>
          <p:nvPr/>
        </p:nvCxnSpPr>
        <p:spPr>
          <a:xfrm>
            <a:off x="330583" y="1756791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TextBox 262">
            <a:extLst>
              <a:ext uri="{FF2B5EF4-FFF2-40B4-BE49-F238E27FC236}">
                <a16:creationId xmlns:a16="http://schemas.microsoft.com/office/drawing/2014/main" id="{F08215D5-840E-4EC5-9ED3-61F73E0360B1}"/>
              </a:ext>
            </a:extLst>
          </p:cNvPr>
          <p:cNvSpPr txBox="1"/>
          <p:nvPr/>
        </p:nvSpPr>
        <p:spPr>
          <a:xfrm flipH="1">
            <a:off x="689713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9066A9AF-43F3-4C3F-B9F0-18B026A59724}"/>
              </a:ext>
            </a:extLst>
          </p:cNvPr>
          <p:cNvSpPr txBox="1"/>
          <p:nvPr/>
        </p:nvSpPr>
        <p:spPr>
          <a:xfrm flipH="1">
            <a:off x="1225076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87D0FB20-2577-40F6-9803-70B60AC751F2}"/>
              </a:ext>
            </a:extLst>
          </p:cNvPr>
          <p:cNvSpPr txBox="1"/>
          <p:nvPr/>
        </p:nvSpPr>
        <p:spPr>
          <a:xfrm flipH="1">
            <a:off x="1491200" y="1414960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F767D399-31FE-448E-BA50-ADBAE80C4955}"/>
              </a:ext>
            </a:extLst>
          </p:cNvPr>
          <p:cNvSpPr txBox="1"/>
          <p:nvPr/>
        </p:nvSpPr>
        <p:spPr>
          <a:xfrm flipH="1">
            <a:off x="399905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BDBE5E55-6271-492A-9C45-90A19C01E27B}"/>
              </a:ext>
            </a:extLst>
          </p:cNvPr>
          <p:cNvSpPr txBox="1"/>
          <p:nvPr/>
        </p:nvSpPr>
        <p:spPr>
          <a:xfrm flipH="1">
            <a:off x="1772096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2A81B9CA-6CA4-4F52-B5F4-665BF7549ECD}"/>
              </a:ext>
            </a:extLst>
          </p:cNvPr>
          <p:cNvSpPr txBox="1"/>
          <p:nvPr/>
        </p:nvSpPr>
        <p:spPr>
          <a:xfrm flipH="1">
            <a:off x="683869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AB0F932C-1176-487B-A5F9-35DF9BD85D11}"/>
              </a:ext>
            </a:extLst>
          </p:cNvPr>
          <p:cNvSpPr txBox="1"/>
          <p:nvPr/>
        </p:nvSpPr>
        <p:spPr>
          <a:xfrm flipH="1">
            <a:off x="947842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E1C5DFF-8FD0-4DFA-8939-7CA857653135}"/>
              </a:ext>
            </a:extLst>
          </p:cNvPr>
          <p:cNvSpPr txBox="1"/>
          <p:nvPr/>
        </p:nvSpPr>
        <p:spPr>
          <a:xfrm flipH="1">
            <a:off x="1500933" y="1819318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271" name="원호 270">
            <a:extLst>
              <a:ext uri="{FF2B5EF4-FFF2-40B4-BE49-F238E27FC236}">
                <a16:creationId xmlns:a16="http://schemas.microsoft.com/office/drawing/2014/main" id="{8D3603B3-0E9E-463D-A51A-FAD87CD8767E}"/>
              </a:ext>
            </a:extLst>
          </p:cNvPr>
          <p:cNvSpPr/>
          <p:nvPr/>
        </p:nvSpPr>
        <p:spPr>
          <a:xfrm>
            <a:off x="151347" y="917521"/>
            <a:ext cx="572351" cy="605921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2" name="원호 271">
            <a:extLst>
              <a:ext uri="{FF2B5EF4-FFF2-40B4-BE49-F238E27FC236}">
                <a16:creationId xmlns:a16="http://schemas.microsoft.com/office/drawing/2014/main" id="{C7FF43FB-7445-472D-B317-EEDC81FD97A0}"/>
              </a:ext>
            </a:extLst>
          </p:cNvPr>
          <p:cNvSpPr/>
          <p:nvPr/>
        </p:nvSpPr>
        <p:spPr>
          <a:xfrm>
            <a:off x="70549" y="870612"/>
            <a:ext cx="660970" cy="699737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3" name="그림 272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2E6CDB95-22D2-4D56-B831-5BE6FDA183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43" y="1045092"/>
            <a:ext cx="295667" cy="339742"/>
          </a:xfrm>
          <a:prstGeom prst="rect">
            <a:avLst/>
          </a:prstGeom>
        </p:spPr>
      </p:pic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0A2EFA0F-9451-4F47-8E52-5D7B8425BD84}"/>
              </a:ext>
            </a:extLst>
          </p:cNvPr>
          <p:cNvSpPr/>
          <p:nvPr/>
        </p:nvSpPr>
        <p:spPr>
          <a:xfrm>
            <a:off x="2366426" y="6600252"/>
            <a:ext cx="5375754" cy="23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2E1251A8-E943-470F-89AB-ECCE7019F586}"/>
              </a:ext>
            </a:extLst>
          </p:cNvPr>
          <p:cNvCxnSpPr>
            <a:cxnSpLocks/>
          </p:cNvCxnSpPr>
          <p:nvPr/>
        </p:nvCxnSpPr>
        <p:spPr>
          <a:xfrm>
            <a:off x="4329121" y="1408506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>
            <a:extLst>
              <a:ext uri="{FF2B5EF4-FFF2-40B4-BE49-F238E27FC236}">
                <a16:creationId xmlns:a16="http://schemas.microsoft.com/office/drawing/2014/main" id="{3377BC53-02FB-45D6-9211-30D00EC111F2}"/>
              </a:ext>
            </a:extLst>
          </p:cNvPr>
          <p:cNvCxnSpPr>
            <a:cxnSpLocks/>
          </p:cNvCxnSpPr>
          <p:nvPr/>
        </p:nvCxnSpPr>
        <p:spPr>
          <a:xfrm>
            <a:off x="4329121" y="1472900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>
            <a:extLst>
              <a:ext uri="{FF2B5EF4-FFF2-40B4-BE49-F238E27FC236}">
                <a16:creationId xmlns:a16="http://schemas.microsoft.com/office/drawing/2014/main" id="{E1DD8B3E-7A40-4A13-9774-233F90FB206F}"/>
              </a:ext>
            </a:extLst>
          </p:cNvPr>
          <p:cNvCxnSpPr>
            <a:cxnSpLocks/>
          </p:cNvCxnSpPr>
          <p:nvPr/>
        </p:nvCxnSpPr>
        <p:spPr>
          <a:xfrm>
            <a:off x="4329121" y="2000615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>
            <a:extLst>
              <a:ext uri="{FF2B5EF4-FFF2-40B4-BE49-F238E27FC236}">
                <a16:creationId xmlns:a16="http://schemas.microsoft.com/office/drawing/2014/main" id="{6A83E32F-5713-4BDB-A076-21285570B0BB}"/>
              </a:ext>
            </a:extLst>
          </p:cNvPr>
          <p:cNvCxnSpPr>
            <a:cxnSpLocks/>
          </p:cNvCxnSpPr>
          <p:nvPr/>
        </p:nvCxnSpPr>
        <p:spPr>
          <a:xfrm>
            <a:off x="4329121" y="2065009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>
            <a:extLst>
              <a:ext uri="{FF2B5EF4-FFF2-40B4-BE49-F238E27FC236}">
                <a16:creationId xmlns:a16="http://schemas.microsoft.com/office/drawing/2014/main" id="{E23CDB6C-4C0F-4367-A49F-452D2E19ABB9}"/>
              </a:ext>
            </a:extLst>
          </p:cNvPr>
          <p:cNvCxnSpPr>
            <a:cxnSpLocks/>
          </p:cNvCxnSpPr>
          <p:nvPr/>
        </p:nvCxnSpPr>
        <p:spPr>
          <a:xfrm>
            <a:off x="4488671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>
            <a:extLst>
              <a:ext uri="{FF2B5EF4-FFF2-40B4-BE49-F238E27FC236}">
                <a16:creationId xmlns:a16="http://schemas.microsoft.com/office/drawing/2014/main" id="{9B9D4290-FEDE-4881-B294-9D64082044D1}"/>
              </a:ext>
            </a:extLst>
          </p:cNvPr>
          <p:cNvCxnSpPr>
            <a:cxnSpLocks/>
          </p:cNvCxnSpPr>
          <p:nvPr/>
        </p:nvCxnSpPr>
        <p:spPr>
          <a:xfrm>
            <a:off x="5096466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>
            <a:extLst>
              <a:ext uri="{FF2B5EF4-FFF2-40B4-BE49-F238E27FC236}">
                <a16:creationId xmlns:a16="http://schemas.microsoft.com/office/drawing/2014/main" id="{35EB7243-7660-4536-B8C4-8BF282F015FC}"/>
              </a:ext>
            </a:extLst>
          </p:cNvPr>
          <p:cNvCxnSpPr>
            <a:cxnSpLocks/>
          </p:cNvCxnSpPr>
          <p:nvPr/>
        </p:nvCxnSpPr>
        <p:spPr>
          <a:xfrm>
            <a:off x="5566761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>
            <a:extLst>
              <a:ext uri="{FF2B5EF4-FFF2-40B4-BE49-F238E27FC236}">
                <a16:creationId xmlns:a16="http://schemas.microsoft.com/office/drawing/2014/main" id="{40C6B434-C188-4689-993A-18334377F276}"/>
              </a:ext>
            </a:extLst>
          </p:cNvPr>
          <p:cNvSpPr txBox="1"/>
          <p:nvPr/>
        </p:nvSpPr>
        <p:spPr>
          <a:xfrm>
            <a:off x="4507134" y="1441366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B53E8ED7-F1BA-4F84-898D-E550CB64201C}"/>
              </a:ext>
            </a:extLst>
          </p:cNvPr>
          <p:cNvSpPr txBox="1"/>
          <p:nvPr/>
        </p:nvSpPr>
        <p:spPr>
          <a:xfrm>
            <a:off x="5107287" y="1443621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302" name="직선 연결선 301">
            <a:extLst>
              <a:ext uri="{FF2B5EF4-FFF2-40B4-BE49-F238E27FC236}">
                <a16:creationId xmlns:a16="http://schemas.microsoft.com/office/drawing/2014/main" id="{34F9E2A7-66C2-4EB1-AD66-70219029C777}"/>
              </a:ext>
            </a:extLst>
          </p:cNvPr>
          <p:cNvCxnSpPr>
            <a:cxnSpLocks/>
          </p:cNvCxnSpPr>
          <p:nvPr/>
        </p:nvCxnSpPr>
        <p:spPr>
          <a:xfrm>
            <a:off x="4959959" y="1472900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TextBox 302">
            <a:extLst>
              <a:ext uri="{FF2B5EF4-FFF2-40B4-BE49-F238E27FC236}">
                <a16:creationId xmlns:a16="http://schemas.microsoft.com/office/drawing/2014/main" id="{9520BE5F-407F-4912-9E60-A9D23D6A03F6}"/>
              </a:ext>
            </a:extLst>
          </p:cNvPr>
          <p:cNvSpPr txBox="1"/>
          <p:nvPr/>
        </p:nvSpPr>
        <p:spPr>
          <a:xfrm>
            <a:off x="4900709" y="1362832"/>
            <a:ext cx="237109" cy="632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+mj-lt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+mj-lt"/>
              <a:ea typeface="배달의민족 주아" panose="02020603020101020101" pitchFamily="18" charset="-127"/>
            </a:endParaRPr>
          </a:p>
        </p:txBody>
      </p:sp>
      <p:sp>
        <p:nvSpPr>
          <p:cNvPr id="304" name="사각형: 둥근 모서리 303">
            <a:extLst>
              <a:ext uri="{FF2B5EF4-FFF2-40B4-BE49-F238E27FC236}">
                <a16:creationId xmlns:a16="http://schemas.microsoft.com/office/drawing/2014/main" id="{C14414FF-E06B-4561-9EC2-77CFEB0EF06F}"/>
              </a:ext>
            </a:extLst>
          </p:cNvPr>
          <p:cNvSpPr/>
          <p:nvPr/>
        </p:nvSpPr>
        <p:spPr>
          <a:xfrm>
            <a:off x="138058" y="376547"/>
            <a:ext cx="1787780" cy="24662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305" name="그림 304">
            <a:extLst>
              <a:ext uri="{FF2B5EF4-FFF2-40B4-BE49-F238E27FC236}">
                <a16:creationId xmlns:a16="http://schemas.microsoft.com/office/drawing/2014/main" id="{C2EFA098-1991-4DCF-9314-C84A8EF949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4" y="401336"/>
            <a:ext cx="150201" cy="197041"/>
          </a:xfrm>
          <a:prstGeom prst="rect">
            <a:avLst/>
          </a:prstGeom>
          <a:ln>
            <a:noFill/>
          </a:ln>
        </p:spPr>
      </p:pic>
      <p:sp>
        <p:nvSpPr>
          <p:cNvPr id="314" name="사각형: 둥근 모서리 313">
            <a:extLst>
              <a:ext uri="{FF2B5EF4-FFF2-40B4-BE49-F238E27FC236}">
                <a16:creationId xmlns:a16="http://schemas.microsoft.com/office/drawing/2014/main" id="{2593C5D7-5452-480D-8F5C-C67B0971739D}"/>
              </a:ext>
            </a:extLst>
          </p:cNvPr>
          <p:cNvSpPr/>
          <p:nvPr/>
        </p:nvSpPr>
        <p:spPr>
          <a:xfrm>
            <a:off x="2697958" y="4251070"/>
            <a:ext cx="4410801" cy="241079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로그인시 작성가능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5" name="사각형: 둥근 모서리 314">
            <a:extLst>
              <a:ext uri="{FF2B5EF4-FFF2-40B4-BE49-F238E27FC236}">
                <a16:creationId xmlns:a16="http://schemas.microsoft.com/office/drawing/2014/main" id="{E41C48A8-07EB-4BDC-B229-3BA302D20D6F}"/>
              </a:ext>
            </a:extLst>
          </p:cNvPr>
          <p:cNvSpPr/>
          <p:nvPr/>
        </p:nvSpPr>
        <p:spPr>
          <a:xfrm>
            <a:off x="7181023" y="4253435"/>
            <a:ext cx="518062" cy="238714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5B782049-E55E-41C8-B60A-F4FC5E75F8DA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249" y="2326912"/>
            <a:ext cx="1313421" cy="1655329"/>
          </a:xfrm>
          <a:prstGeom prst="rect">
            <a:avLst/>
          </a:prstGeom>
        </p:spPr>
      </p:pic>
      <p:sp>
        <p:nvSpPr>
          <p:cNvPr id="90" name="사각형: 둥근 모서리 192">
            <a:extLst>
              <a:ext uri="{FF2B5EF4-FFF2-40B4-BE49-F238E27FC236}">
                <a16:creationId xmlns:a16="http://schemas.microsoft.com/office/drawing/2014/main" id="{5FC01EFA-AA15-4447-8640-B26A4C4ED27F}"/>
              </a:ext>
            </a:extLst>
          </p:cNvPr>
          <p:cNvSpPr/>
          <p:nvPr/>
        </p:nvSpPr>
        <p:spPr>
          <a:xfrm>
            <a:off x="4591791" y="2333839"/>
            <a:ext cx="854900" cy="212358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책장추가</a:t>
            </a:r>
          </a:p>
        </p:txBody>
      </p:sp>
      <p:sp>
        <p:nvSpPr>
          <p:cNvPr id="91" name="사각형: 둥근 모서리 151">
            <a:extLst>
              <a:ext uri="{FF2B5EF4-FFF2-40B4-BE49-F238E27FC236}">
                <a16:creationId xmlns:a16="http://schemas.microsoft.com/office/drawing/2014/main" id="{F57ABCAC-1D03-46A8-87D5-3786B3C8F010}"/>
              </a:ext>
            </a:extLst>
          </p:cNvPr>
          <p:cNvSpPr/>
          <p:nvPr/>
        </p:nvSpPr>
        <p:spPr>
          <a:xfrm>
            <a:off x="4560623" y="2614807"/>
            <a:ext cx="919556" cy="1521856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알라딘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24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교보문고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영풍문고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인터파크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F525F48F-AAE8-4336-B808-C6419C5ED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367" y="3297755"/>
            <a:ext cx="181117" cy="208115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3FB36BAD-0553-422C-8EE3-5A55C9985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20" y="2777216"/>
            <a:ext cx="181117" cy="208115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C7D197D4-7FE6-4F90-9624-BD236F26D6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574" y="3563062"/>
            <a:ext cx="181117" cy="208115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85BADD37-49BE-46BB-BE24-981216681C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20" y="3029035"/>
            <a:ext cx="181117" cy="208115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596CEC56-09F6-4BAB-8399-D8EA763745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575" y="3831781"/>
            <a:ext cx="181117" cy="208115"/>
          </a:xfrm>
          <a:prstGeom prst="rect">
            <a:avLst/>
          </a:prstGeom>
        </p:spPr>
      </p:pic>
      <p:sp>
        <p:nvSpPr>
          <p:cNvPr id="97" name="사각형: 둥근 모서리 201">
            <a:extLst>
              <a:ext uri="{FF2B5EF4-FFF2-40B4-BE49-F238E27FC236}">
                <a16:creationId xmlns:a16="http://schemas.microsoft.com/office/drawing/2014/main" id="{A9DF2FBB-6AD5-4D52-AA52-07E82E30CE1F}"/>
              </a:ext>
            </a:extLst>
          </p:cNvPr>
          <p:cNvSpPr/>
          <p:nvPr/>
        </p:nvSpPr>
        <p:spPr>
          <a:xfrm>
            <a:off x="3288283" y="4644743"/>
            <a:ext cx="4410801" cy="2410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코난은 나이가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몇살이나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되었을까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???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8" name="사각형: 둥근 모서리 202">
            <a:extLst>
              <a:ext uri="{FF2B5EF4-FFF2-40B4-BE49-F238E27FC236}">
                <a16:creationId xmlns:a16="http://schemas.microsoft.com/office/drawing/2014/main" id="{BCCBE5D6-2FAA-4FCC-B08A-1CF9FAD99181}"/>
              </a:ext>
            </a:extLst>
          </p:cNvPr>
          <p:cNvSpPr/>
          <p:nvPr/>
        </p:nvSpPr>
        <p:spPr>
          <a:xfrm>
            <a:off x="2625773" y="4645925"/>
            <a:ext cx="662509" cy="23871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최재훈</a:t>
            </a:r>
          </a:p>
        </p:txBody>
      </p:sp>
      <p:sp>
        <p:nvSpPr>
          <p:cNvPr id="99" name="사각형: 둥근 모서리 203">
            <a:extLst>
              <a:ext uri="{FF2B5EF4-FFF2-40B4-BE49-F238E27FC236}">
                <a16:creationId xmlns:a16="http://schemas.microsoft.com/office/drawing/2014/main" id="{413550A5-E1E7-4168-B8F4-D92394FC7567}"/>
              </a:ext>
            </a:extLst>
          </p:cNvPr>
          <p:cNvSpPr/>
          <p:nvPr/>
        </p:nvSpPr>
        <p:spPr>
          <a:xfrm>
            <a:off x="3288283" y="4919923"/>
            <a:ext cx="4410801" cy="2410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코난은 나이가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몇살이나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되었을까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???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0" name="사각형: 둥근 모서리 204">
            <a:extLst>
              <a:ext uri="{FF2B5EF4-FFF2-40B4-BE49-F238E27FC236}">
                <a16:creationId xmlns:a16="http://schemas.microsoft.com/office/drawing/2014/main" id="{5FD02656-BEF9-403F-94E5-F5432C838EA7}"/>
              </a:ext>
            </a:extLst>
          </p:cNvPr>
          <p:cNvSpPr/>
          <p:nvPr/>
        </p:nvSpPr>
        <p:spPr>
          <a:xfrm>
            <a:off x="2625774" y="4921105"/>
            <a:ext cx="662508" cy="23871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전은우</a:t>
            </a:r>
          </a:p>
        </p:txBody>
      </p:sp>
      <p:sp>
        <p:nvSpPr>
          <p:cNvPr id="101" name="사각형: 둥근 모서리 205">
            <a:extLst>
              <a:ext uri="{FF2B5EF4-FFF2-40B4-BE49-F238E27FC236}">
                <a16:creationId xmlns:a16="http://schemas.microsoft.com/office/drawing/2014/main" id="{284D614A-2B88-4894-A696-7F84C10EF458}"/>
              </a:ext>
            </a:extLst>
          </p:cNvPr>
          <p:cNvSpPr/>
          <p:nvPr/>
        </p:nvSpPr>
        <p:spPr>
          <a:xfrm>
            <a:off x="3288283" y="5190341"/>
            <a:ext cx="4410801" cy="2410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코난은 나이가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몇살이나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되었을까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???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2" name="사각형: 둥근 모서리 206">
            <a:extLst>
              <a:ext uri="{FF2B5EF4-FFF2-40B4-BE49-F238E27FC236}">
                <a16:creationId xmlns:a16="http://schemas.microsoft.com/office/drawing/2014/main" id="{FEF31686-D1F6-4FB9-B6EE-FA0261CBB490}"/>
              </a:ext>
            </a:extLst>
          </p:cNvPr>
          <p:cNvSpPr/>
          <p:nvPr/>
        </p:nvSpPr>
        <p:spPr>
          <a:xfrm>
            <a:off x="2625774" y="5191523"/>
            <a:ext cx="662508" cy="23871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최수빈</a:t>
            </a:r>
          </a:p>
        </p:txBody>
      </p:sp>
      <p:sp>
        <p:nvSpPr>
          <p:cNvPr id="103" name="사각형: 둥근 모서리 207">
            <a:extLst>
              <a:ext uri="{FF2B5EF4-FFF2-40B4-BE49-F238E27FC236}">
                <a16:creationId xmlns:a16="http://schemas.microsoft.com/office/drawing/2014/main" id="{6A8756FB-887A-482D-A800-5F404D40952A}"/>
              </a:ext>
            </a:extLst>
          </p:cNvPr>
          <p:cNvSpPr/>
          <p:nvPr/>
        </p:nvSpPr>
        <p:spPr>
          <a:xfrm>
            <a:off x="3288283" y="5469754"/>
            <a:ext cx="4410801" cy="2410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코난은 나이가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몇살이나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되었을까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???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4" name="사각형: 둥근 모서리 208">
            <a:extLst>
              <a:ext uri="{FF2B5EF4-FFF2-40B4-BE49-F238E27FC236}">
                <a16:creationId xmlns:a16="http://schemas.microsoft.com/office/drawing/2014/main" id="{240478A6-2382-43F4-9E4E-B489CF92AF94}"/>
              </a:ext>
            </a:extLst>
          </p:cNvPr>
          <p:cNvSpPr/>
          <p:nvPr/>
        </p:nvSpPr>
        <p:spPr>
          <a:xfrm>
            <a:off x="2625774" y="5470935"/>
            <a:ext cx="662509" cy="23871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박현근</a:t>
            </a:r>
          </a:p>
        </p:txBody>
      </p:sp>
      <p:sp>
        <p:nvSpPr>
          <p:cNvPr id="105" name="사각형: 둥근 모서리 209">
            <a:extLst>
              <a:ext uri="{FF2B5EF4-FFF2-40B4-BE49-F238E27FC236}">
                <a16:creationId xmlns:a16="http://schemas.microsoft.com/office/drawing/2014/main" id="{BCD726E0-65FC-4069-B3C7-6DF0D7D56005}"/>
              </a:ext>
            </a:extLst>
          </p:cNvPr>
          <p:cNvSpPr/>
          <p:nvPr/>
        </p:nvSpPr>
        <p:spPr>
          <a:xfrm>
            <a:off x="3288283" y="5749166"/>
            <a:ext cx="4410801" cy="2410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코난은 나이가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몇살이나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되었을까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???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6" name="사각형: 둥근 모서리 210">
            <a:extLst>
              <a:ext uri="{FF2B5EF4-FFF2-40B4-BE49-F238E27FC236}">
                <a16:creationId xmlns:a16="http://schemas.microsoft.com/office/drawing/2014/main" id="{CEB897C8-3920-4917-B1A2-CCD73EE7F254}"/>
              </a:ext>
            </a:extLst>
          </p:cNvPr>
          <p:cNvSpPr/>
          <p:nvPr/>
        </p:nvSpPr>
        <p:spPr>
          <a:xfrm>
            <a:off x="2625774" y="5750348"/>
            <a:ext cx="662508" cy="23871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유기상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비로그인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시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로그인으로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이동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시 리뷰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작성후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등록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됨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리뷰 목록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최근 등록된 리뷰부터 상단에 등록 최근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 출력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더보기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이전에 저장된 리뷰를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개씩 추가 출력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리뷰 작성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로그인 전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110" name="직사각형 109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111" name="타원 110"/>
          <p:cNvSpPr/>
          <p:nvPr/>
        </p:nvSpPr>
        <p:spPr>
          <a:xfrm>
            <a:off x="4433845" y="5913968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2467828" y="4500470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6950813" y="4057397"/>
            <a:ext cx="315891" cy="296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39112" y="6032182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더</a:t>
            </a:r>
            <a:r>
              <a:rPr lang="en-US" altLang="ko-KR" sz="1200" b="1" dirty="0"/>
              <a:t> </a:t>
            </a:r>
            <a:r>
              <a:rPr lang="ko-KR" altLang="en-US" sz="1200" b="1" dirty="0" smtClean="0"/>
              <a:t>보 기</a:t>
            </a:r>
            <a:endParaRPr lang="ko-KR" altLang="en-US" sz="1200" b="1" dirty="0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2697958" y="4620558"/>
            <a:ext cx="3199503" cy="1368503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957319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228721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739312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008873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272702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545755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705404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976052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24901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518477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84034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110882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376832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959097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229046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81507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085609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358540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1311895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>
            <a:extLst>
              <a:ext uri="{FF2B5EF4-FFF2-40B4-BE49-F238E27FC236}">
                <a16:creationId xmlns:a16="http://schemas.microsoft.com/office/drawing/2014/main" id="{5B782049-E55E-41C8-B60A-F4FC5E75F8DA}"/>
              </a:ext>
            </a:extLst>
          </p:cNvPr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249" y="2335301"/>
            <a:ext cx="1313421" cy="1655329"/>
          </a:xfrm>
          <a:prstGeom prst="rect">
            <a:avLst/>
          </a:prstGeom>
        </p:spPr>
      </p:pic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61742836-EFDD-47B9-BFC2-AF5E4D072357}"/>
              </a:ext>
            </a:extLst>
          </p:cNvPr>
          <p:cNvCxnSpPr>
            <a:cxnSpLocks/>
          </p:cNvCxnSpPr>
          <p:nvPr/>
        </p:nvCxnSpPr>
        <p:spPr>
          <a:xfrm>
            <a:off x="330583" y="1373621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4A052F6E-38A2-4908-9B65-1084379190C2}"/>
              </a:ext>
            </a:extLst>
          </p:cNvPr>
          <p:cNvCxnSpPr>
            <a:cxnSpLocks/>
          </p:cNvCxnSpPr>
          <p:nvPr/>
        </p:nvCxnSpPr>
        <p:spPr>
          <a:xfrm>
            <a:off x="330583" y="1442426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6FB19F6D-F771-4892-9C2F-5A2291580F1E}"/>
              </a:ext>
            </a:extLst>
          </p:cNvPr>
          <p:cNvCxnSpPr>
            <a:cxnSpLocks/>
          </p:cNvCxnSpPr>
          <p:nvPr/>
        </p:nvCxnSpPr>
        <p:spPr>
          <a:xfrm>
            <a:off x="421476" y="1438015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DCC3A98D-0663-4846-A08F-D9DAE7E26E4C}"/>
              </a:ext>
            </a:extLst>
          </p:cNvPr>
          <p:cNvCxnSpPr>
            <a:cxnSpLocks/>
          </p:cNvCxnSpPr>
          <p:nvPr/>
        </p:nvCxnSpPr>
        <p:spPr>
          <a:xfrm>
            <a:off x="703211" y="1438015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63050B3D-F0D5-4A41-B88D-B0AACA42DCDE}"/>
              </a:ext>
            </a:extLst>
          </p:cNvPr>
          <p:cNvCxnSpPr>
            <a:cxnSpLocks/>
          </p:cNvCxnSpPr>
          <p:nvPr/>
        </p:nvCxnSpPr>
        <p:spPr>
          <a:xfrm>
            <a:off x="979520" y="1438015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D224CE9F-A419-4B9F-B2A9-8255D0B50F2C}"/>
              </a:ext>
            </a:extLst>
          </p:cNvPr>
          <p:cNvCxnSpPr>
            <a:cxnSpLocks/>
          </p:cNvCxnSpPr>
          <p:nvPr/>
        </p:nvCxnSpPr>
        <p:spPr>
          <a:xfrm>
            <a:off x="1251750" y="1438015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4A15FAC7-AD81-40F9-9235-393725EF7911}"/>
              </a:ext>
            </a:extLst>
          </p:cNvPr>
          <p:cNvCxnSpPr>
            <a:cxnSpLocks/>
          </p:cNvCxnSpPr>
          <p:nvPr/>
        </p:nvCxnSpPr>
        <p:spPr>
          <a:xfrm>
            <a:off x="1520743" y="143988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806F28D0-3620-4D56-81F4-14F9E79A121B}"/>
              </a:ext>
            </a:extLst>
          </p:cNvPr>
          <p:cNvCxnSpPr>
            <a:cxnSpLocks/>
          </p:cNvCxnSpPr>
          <p:nvPr/>
        </p:nvCxnSpPr>
        <p:spPr>
          <a:xfrm>
            <a:off x="1794006" y="1439888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FFDF025B-550E-4939-B929-81F70F5F9629}"/>
              </a:ext>
            </a:extLst>
          </p:cNvPr>
          <p:cNvCxnSpPr>
            <a:cxnSpLocks/>
          </p:cNvCxnSpPr>
          <p:nvPr/>
        </p:nvCxnSpPr>
        <p:spPr>
          <a:xfrm>
            <a:off x="2063914" y="1438015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ED488E63-ED05-452E-97C3-F60E04434FDC}"/>
              </a:ext>
            </a:extLst>
          </p:cNvPr>
          <p:cNvCxnSpPr>
            <a:cxnSpLocks/>
          </p:cNvCxnSpPr>
          <p:nvPr/>
        </p:nvCxnSpPr>
        <p:spPr>
          <a:xfrm>
            <a:off x="331253" y="1835896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88F46DF5-F4E5-4F8D-830A-8B1C76FEEBDD}"/>
              </a:ext>
            </a:extLst>
          </p:cNvPr>
          <p:cNvCxnSpPr>
            <a:cxnSpLocks/>
          </p:cNvCxnSpPr>
          <p:nvPr/>
        </p:nvCxnSpPr>
        <p:spPr>
          <a:xfrm>
            <a:off x="422146" y="183589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2395B94C-1127-4BD3-9CBA-83B09AF49414}"/>
              </a:ext>
            </a:extLst>
          </p:cNvPr>
          <p:cNvCxnSpPr>
            <a:cxnSpLocks/>
          </p:cNvCxnSpPr>
          <p:nvPr/>
        </p:nvCxnSpPr>
        <p:spPr>
          <a:xfrm>
            <a:off x="703211" y="183589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E3084BE-D8C3-470A-8177-B046C8B323E0}"/>
              </a:ext>
            </a:extLst>
          </p:cNvPr>
          <p:cNvCxnSpPr>
            <a:cxnSpLocks/>
          </p:cNvCxnSpPr>
          <p:nvPr/>
        </p:nvCxnSpPr>
        <p:spPr>
          <a:xfrm>
            <a:off x="980190" y="183589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6333B74D-E15B-409E-A6EA-875FB239DF9D}"/>
              </a:ext>
            </a:extLst>
          </p:cNvPr>
          <p:cNvCxnSpPr>
            <a:cxnSpLocks/>
          </p:cNvCxnSpPr>
          <p:nvPr/>
        </p:nvCxnSpPr>
        <p:spPr>
          <a:xfrm>
            <a:off x="1252420" y="1835896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75CFE011-A842-41E7-BE5B-D7CF57D169EB}"/>
              </a:ext>
            </a:extLst>
          </p:cNvPr>
          <p:cNvCxnSpPr>
            <a:cxnSpLocks/>
          </p:cNvCxnSpPr>
          <p:nvPr/>
        </p:nvCxnSpPr>
        <p:spPr>
          <a:xfrm>
            <a:off x="1521413" y="183776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4E53703F-4229-4CCB-9C0D-91A6DDA3F487}"/>
              </a:ext>
            </a:extLst>
          </p:cNvPr>
          <p:cNvCxnSpPr>
            <a:cxnSpLocks/>
          </p:cNvCxnSpPr>
          <p:nvPr/>
        </p:nvCxnSpPr>
        <p:spPr>
          <a:xfrm>
            <a:off x="1794675" y="183776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D690C7A7-F550-4F51-A320-E03C226A86E8}"/>
              </a:ext>
            </a:extLst>
          </p:cNvPr>
          <p:cNvCxnSpPr>
            <a:cxnSpLocks/>
          </p:cNvCxnSpPr>
          <p:nvPr/>
        </p:nvCxnSpPr>
        <p:spPr>
          <a:xfrm>
            <a:off x="2063914" y="1837769"/>
            <a:ext cx="0" cy="327669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2C4B86D4-14E8-4150-83FA-E1F5BE21B5EB}"/>
              </a:ext>
            </a:extLst>
          </p:cNvPr>
          <p:cNvCxnSpPr>
            <a:cxnSpLocks/>
          </p:cNvCxnSpPr>
          <p:nvPr/>
        </p:nvCxnSpPr>
        <p:spPr>
          <a:xfrm>
            <a:off x="316274" y="2163569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403BD5CE-E1BA-4428-801D-0321ECE86DD0}"/>
              </a:ext>
            </a:extLst>
          </p:cNvPr>
          <p:cNvCxnSpPr>
            <a:cxnSpLocks/>
          </p:cNvCxnSpPr>
          <p:nvPr/>
        </p:nvCxnSpPr>
        <p:spPr>
          <a:xfrm>
            <a:off x="316274" y="2227964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C134FC5D-3E06-485C-8BC8-E852779C3951}"/>
              </a:ext>
            </a:extLst>
          </p:cNvPr>
          <p:cNvSpPr txBox="1"/>
          <p:nvPr/>
        </p:nvSpPr>
        <p:spPr>
          <a:xfrm flipH="1">
            <a:off x="399905" y="1423349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ED95F121-02FD-41B2-B7EB-0884573406CA}"/>
              </a:ext>
            </a:extLst>
          </p:cNvPr>
          <p:cNvCxnSpPr>
            <a:cxnSpLocks/>
          </p:cNvCxnSpPr>
          <p:nvPr/>
        </p:nvCxnSpPr>
        <p:spPr>
          <a:xfrm>
            <a:off x="330583" y="1765180"/>
            <a:ext cx="1825853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9EE06FD7-2548-4240-92E0-3BB837A0E235}"/>
              </a:ext>
            </a:extLst>
          </p:cNvPr>
          <p:cNvSpPr txBox="1"/>
          <p:nvPr/>
        </p:nvSpPr>
        <p:spPr>
          <a:xfrm flipH="1">
            <a:off x="689713" y="1423349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29E6364-1992-46BF-8B21-77792427F6D1}"/>
              </a:ext>
            </a:extLst>
          </p:cNvPr>
          <p:cNvSpPr txBox="1"/>
          <p:nvPr/>
        </p:nvSpPr>
        <p:spPr>
          <a:xfrm flipH="1">
            <a:off x="1225076" y="1423349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DCFD7AA-7231-4D07-BB59-AFE37B4EEBBE}"/>
              </a:ext>
            </a:extLst>
          </p:cNvPr>
          <p:cNvSpPr txBox="1"/>
          <p:nvPr/>
        </p:nvSpPr>
        <p:spPr>
          <a:xfrm flipH="1">
            <a:off x="1491200" y="1423349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C4D6F24-AB97-42C4-ABFD-D8158053D603}"/>
              </a:ext>
            </a:extLst>
          </p:cNvPr>
          <p:cNvSpPr txBox="1"/>
          <p:nvPr/>
        </p:nvSpPr>
        <p:spPr>
          <a:xfrm flipH="1">
            <a:off x="399905" y="1827707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15E04AE-3D9E-4A02-94BC-B7212C1EF142}"/>
              </a:ext>
            </a:extLst>
          </p:cNvPr>
          <p:cNvSpPr txBox="1"/>
          <p:nvPr/>
        </p:nvSpPr>
        <p:spPr>
          <a:xfrm flipH="1">
            <a:off x="1772096" y="1827707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03D21B3-F42B-433E-BB86-4471EDD7B132}"/>
              </a:ext>
            </a:extLst>
          </p:cNvPr>
          <p:cNvSpPr txBox="1"/>
          <p:nvPr/>
        </p:nvSpPr>
        <p:spPr>
          <a:xfrm flipH="1">
            <a:off x="683869" y="1827707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7FF42B7-9D56-4AD8-8C1F-5F53F1D56BB3}"/>
              </a:ext>
            </a:extLst>
          </p:cNvPr>
          <p:cNvSpPr txBox="1"/>
          <p:nvPr/>
        </p:nvSpPr>
        <p:spPr>
          <a:xfrm flipH="1">
            <a:off x="947842" y="1827707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4FCB99D-83DC-43AD-A72A-4BB1B4DE1E69}"/>
              </a:ext>
            </a:extLst>
          </p:cNvPr>
          <p:cNvSpPr txBox="1"/>
          <p:nvPr/>
        </p:nvSpPr>
        <p:spPr>
          <a:xfrm flipH="1">
            <a:off x="1500933" y="1827707"/>
            <a:ext cx="295667" cy="36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129" name="원호 128">
            <a:extLst>
              <a:ext uri="{FF2B5EF4-FFF2-40B4-BE49-F238E27FC236}">
                <a16:creationId xmlns:a16="http://schemas.microsoft.com/office/drawing/2014/main" id="{5937E370-32BB-4C9B-8DB9-3541ADB9B16A}"/>
              </a:ext>
            </a:extLst>
          </p:cNvPr>
          <p:cNvSpPr/>
          <p:nvPr/>
        </p:nvSpPr>
        <p:spPr>
          <a:xfrm>
            <a:off x="151347" y="925910"/>
            <a:ext cx="572351" cy="605921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0" name="원호 129">
            <a:extLst>
              <a:ext uri="{FF2B5EF4-FFF2-40B4-BE49-F238E27FC236}">
                <a16:creationId xmlns:a16="http://schemas.microsoft.com/office/drawing/2014/main" id="{D8CB4BC5-E0D0-4112-821C-BE89040541FF}"/>
              </a:ext>
            </a:extLst>
          </p:cNvPr>
          <p:cNvSpPr/>
          <p:nvPr/>
        </p:nvSpPr>
        <p:spPr>
          <a:xfrm>
            <a:off x="70549" y="879001"/>
            <a:ext cx="660970" cy="699737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1" name="그림 130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91383272-A580-4625-96CB-0CCFB8C598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43" y="1053481"/>
            <a:ext cx="295667" cy="339742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32F7A3-BF43-40C4-817F-157E832040E5}"/>
              </a:ext>
            </a:extLst>
          </p:cNvPr>
          <p:cNvSpPr/>
          <p:nvPr/>
        </p:nvSpPr>
        <p:spPr>
          <a:xfrm>
            <a:off x="2366426" y="6608641"/>
            <a:ext cx="5375754" cy="238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4D0AA6A2-7832-40AF-AA5D-355E7E6063B2}"/>
              </a:ext>
            </a:extLst>
          </p:cNvPr>
          <p:cNvCxnSpPr>
            <a:cxnSpLocks/>
          </p:cNvCxnSpPr>
          <p:nvPr/>
        </p:nvCxnSpPr>
        <p:spPr>
          <a:xfrm>
            <a:off x="4329121" y="1416895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BF68C07C-65AB-4500-A874-2BD696CD1F4C}"/>
              </a:ext>
            </a:extLst>
          </p:cNvPr>
          <p:cNvCxnSpPr>
            <a:cxnSpLocks/>
          </p:cNvCxnSpPr>
          <p:nvPr/>
        </p:nvCxnSpPr>
        <p:spPr>
          <a:xfrm>
            <a:off x="4329121" y="1481289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5A770C7B-55F2-4A9D-AA43-371C4A20F416}"/>
              </a:ext>
            </a:extLst>
          </p:cNvPr>
          <p:cNvCxnSpPr>
            <a:cxnSpLocks/>
          </p:cNvCxnSpPr>
          <p:nvPr/>
        </p:nvCxnSpPr>
        <p:spPr>
          <a:xfrm>
            <a:off x="4329121" y="2009004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E72AEEE6-236C-4CC2-B586-8E14586C907A}"/>
              </a:ext>
            </a:extLst>
          </p:cNvPr>
          <p:cNvCxnSpPr>
            <a:cxnSpLocks/>
          </p:cNvCxnSpPr>
          <p:nvPr/>
        </p:nvCxnSpPr>
        <p:spPr>
          <a:xfrm>
            <a:off x="4329121" y="2073398"/>
            <a:ext cx="138028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012DD52F-684E-4757-958F-6049727A707E}"/>
              </a:ext>
            </a:extLst>
          </p:cNvPr>
          <p:cNvCxnSpPr>
            <a:cxnSpLocks/>
          </p:cNvCxnSpPr>
          <p:nvPr/>
        </p:nvCxnSpPr>
        <p:spPr>
          <a:xfrm>
            <a:off x="4488671" y="1481289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8AD78453-8C9D-4CDF-AF38-2CF943F162DA}"/>
              </a:ext>
            </a:extLst>
          </p:cNvPr>
          <p:cNvCxnSpPr>
            <a:cxnSpLocks/>
          </p:cNvCxnSpPr>
          <p:nvPr/>
        </p:nvCxnSpPr>
        <p:spPr>
          <a:xfrm>
            <a:off x="5096466" y="1481289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F91A7B44-3FBC-420D-8A96-BB2C88B80918}"/>
              </a:ext>
            </a:extLst>
          </p:cNvPr>
          <p:cNvCxnSpPr>
            <a:cxnSpLocks/>
          </p:cNvCxnSpPr>
          <p:nvPr/>
        </p:nvCxnSpPr>
        <p:spPr>
          <a:xfrm>
            <a:off x="5566761" y="1481289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D04514DB-CADE-4F5F-A49F-C00D50CEEEA9}"/>
              </a:ext>
            </a:extLst>
          </p:cNvPr>
          <p:cNvSpPr txBox="1"/>
          <p:nvPr/>
        </p:nvSpPr>
        <p:spPr>
          <a:xfrm>
            <a:off x="4507134" y="1449755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E336BAE-3610-4ACF-AA91-8485196F2062}"/>
              </a:ext>
            </a:extLst>
          </p:cNvPr>
          <p:cNvSpPr txBox="1"/>
          <p:nvPr/>
        </p:nvSpPr>
        <p:spPr>
          <a:xfrm>
            <a:off x="5107287" y="1452010"/>
            <a:ext cx="421996" cy="63278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AA8FE806-FC4B-4F86-AF28-482B030C69C0}"/>
              </a:ext>
            </a:extLst>
          </p:cNvPr>
          <p:cNvCxnSpPr>
            <a:cxnSpLocks/>
          </p:cNvCxnSpPr>
          <p:nvPr/>
        </p:nvCxnSpPr>
        <p:spPr>
          <a:xfrm>
            <a:off x="4959959" y="1481289"/>
            <a:ext cx="0" cy="527715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E21764E-5CEA-48CE-924C-EBE9818A7D5C}"/>
              </a:ext>
            </a:extLst>
          </p:cNvPr>
          <p:cNvSpPr txBox="1"/>
          <p:nvPr/>
        </p:nvSpPr>
        <p:spPr>
          <a:xfrm>
            <a:off x="4900709" y="1371221"/>
            <a:ext cx="237109" cy="632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+mj-lt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+mj-lt"/>
              <a:ea typeface="배달의민족 주아" panose="02020603020101020101" pitchFamily="18" charset="-127"/>
            </a:endParaRPr>
          </a:p>
        </p:txBody>
      </p:sp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DEED1097-233E-4005-A99D-8729CEB1D6C8}"/>
              </a:ext>
            </a:extLst>
          </p:cNvPr>
          <p:cNvSpPr/>
          <p:nvPr/>
        </p:nvSpPr>
        <p:spPr>
          <a:xfrm>
            <a:off x="138058" y="384936"/>
            <a:ext cx="1787780" cy="24662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181" name="그림 180">
            <a:extLst>
              <a:ext uri="{FF2B5EF4-FFF2-40B4-BE49-F238E27FC236}">
                <a16:creationId xmlns:a16="http://schemas.microsoft.com/office/drawing/2014/main" id="{14617873-0D69-41A5-A6DC-B9104081A4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4" y="409725"/>
            <a:ext cx="150201" cy="197041"/>
          </a:xfrm>
          <a:prstGeom prst="rect">
            <a:avLst/>
          </a:prstGeom>
          <a:ln>
            <a:noFill/>
          </a:ln>
        </p:spPr>
      </p:pic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A7FEB7A8-AD19-4509-B39C-1D3C84D0AE56}"/>
              </a:ext>
            </a:extLst>
          </p:cNvPr>
          <p:cNvSpPr/>
          <p:nvPr/>
        </p:nvSpPr>
        <p:spPr>
          <a:xfrm>
            <a:off x="9128320" y="367370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마이페이지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9FA23BCE-C138-4D89-BCBB-5FD94734D64D}"/>
              </a:ext>
            </a:extLst>
          </p:cNvPr>
          <p:cNvSpPr/>
          <p:nvPr/>
        </p:nvSpPr>
        <p:spPr>
          <a:xfrm>
            <a:off x="8203145" y="367370"/>
            <a:ext cx="842229" cy="24662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</a:t>
            </a: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950AC566-DBC6-4CDF-86AE-EDB0CEBF356B}"/>
              </a:ext>
            </a:extLst>
          </p:cNvPr>
          <p:cNvSpPr/>
          <p:nvPr/>
        </p:nvSpPr>
        <p:spPr>
          <a:xfrm>
            <a:off x="7277970" y="367370"/>
            <a:ext cx="842229" cy="246621"/>
          </a:xfrm>
          <a:prstGeom prst="round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TESTER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5FC01EFA-AA15-4447-8640-B26A4C4ED27F}"/>
              </a:ext>
            </a:extLst>
          </p:cNvPr>
          <p:cNvSpPr/>
          <p:nvPr/>
        </p:nvSpPr>
        <p:spPr>
          <a:xfrm>
            <a:off x="4591791" y="2342228"/>
            <a:ext cx="888388" cy="212358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책장추가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EC0760A-6F7F-4925-BC5B-5D078EC2EB30}"/>
              </a:ext>
            </a:extLst>
          </p:cNvPr>
          <p:cNvSpPr/>
          <p:nvPr/>
        </p:nvSpPr>
        <p:spPr>
          <a:xfrm>
            <a:off x="2697958" y="4259459"/>
            <a:ext cx="4410801" cy="241079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코난은 나이가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몇살이나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되었을까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???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1" name="사각형: 둥근 모서리 151">
            <a:extLst>
              <a:ext uri="{FF2B5EF4-FFF2-40B4-BE49-F238E27FC236}">
                <a16:creationId xmlns:a16="http://schemas.microsoft.com/office/drawing/2014/main" id="{F57ABCAC-1D03-46A8-87D5-3786B3C8F010}"/>
              </a:ext>
            </a:extLst>
          </p:cNvPr>
          <p:cNvSpPr/>
          <p:nvPr/>
        </p:nvSpPr>
        <p:spPr>
          <a:xfrm>
            <a:off x="4560623" y="2623196"/>
            <a:ext cx="919556" cy="1521856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알라딘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24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교보문고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영풍문고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인터파크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F525F48F-AAE8-4336-B808-C6419C5ED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367" y="3306144"/>
            <a:ext cx="181117" cy="208115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3FB36BAD-0553-422C-8EE3-5A55C9985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20" y="2785605"/>
            <a:ext cx="181117" cy="208115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C7D197D4-7FE6-4F90-9624-BD236F26D6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574" y="3571451"/>
            <a:ext cx="181117" cy="208115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85BADD37-49BE-46BB-BE24-981216681C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20" y="3037424"/>
            <a:ext cx="181117" cy="208115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596CEC56-09F6-4BAB-8399-D8EA763745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575" y="3840170"/>
            <a:ext cx="181117" cy="208115"/>
          </a:xfrm>
          <a:prstGeom prst="rect">
            <a:avLst/>
          </a:prstGeom>
        </p:spPr>
      </p:pic>
      <p:sp>
        <p:nvSpPr>
          <p:cNvPr id="89" name="사각형: 둥근 모서리 201">
            <a:extLst>
              <a:ext uri="{FF2B5EF4-FFF2-40B4-BE49-F238E27FC236}">
                <a16:creationId xmlns:a16="http://schemas.microsoft.com/office/drawing/2014/main" id="{A9DF2FBB-6AD5-4D52-AA52-07E82E30CE1F}"/>
              </a:ext>
            </a:extLst>
          </p:cNvPr>
          <p:cNvSpPr/>
          <p:nvPr/>
        </p:nvSpPr>
        <p:spPr>
          <a:xfrm>
            <a:off x="3288283" y="4653132"/>
            <a:ext cx="4410801" cy="2410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코난은 나이가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몇살이나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되었을까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???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0" name="사각형: 둥근 모서리 202">
            <a:extLst>
              <a:ext uri="{FF2B5EF4-FFF2-40B4-BE49-F238E27FC236}">
                <a16:creationId xmlns:a16="http://schemas.microsoft.com/office/drawing/2014/main" id="{BCCBE5D6-2FAA-4FCC-B08A-1CF9FAD99181}"/>
              </a:ext>
            </a:extLst>
          </p:cNvPr>
          <p:cNvSpPr/>
          <p:nvPr/>
        </p:nvSpPr>
        <p:spPr>
          <a:xfrm>
            <a:off x="2625773" y="4654314"/>
            <a:ext cx="754989" cy="23871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최재훈</a:t>
            </a:r>
          </a:p>
        </p:txBody>
      </p:sp>
      <p:sp>
        <p:nvSpPr>
          <p:cNvPr id="97" name="사각형: 둥근 모서리 203">
            <a:extLst>
              <a:ext uri="{FF2B5EF4-FFF2-40B4-BE49-F238E27FC236}">
                <a16:creationId xmlns:a16="http://schemas.microsoft.com/office/drawing/2014/main" id="{413550A5-E1E7-4168-B8F4-D92394FC7567}"/>
              </a:ext>
            </a:extLst>
          </p:cNvPr>
          <p:cNvSpPr/>
          <p:nvPr/>
        </p:nvSpPr>
        <p:spPr>
          <a:xfrm>
            <a:off x="3288283" y="4928312"/>
            <a:ext cx="4410801" cy="2410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코난은 나이가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몇살이나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되었을까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???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8" name="사각형: 둥근 모서리 204">
            <a:extLst>
              <a:ext uri="{FF2B5EF4-FFF2-40B4-BE49-F238E27FC236}">
                <a16:creationId xmlns:a16="http://schemas.microsoft.com/office/drawing/2014/main" id="{5FD02656-BEF9-403F-94E5-F5432C838EA7}"/>
              </a:ext>
            </a:extLst>
          </p:cNvPr>
          <p:cNvSpPr/>
          <p:nvPr/>
        </p:nvSpPr>
        <p:spPr>
          <a:xfrm>
            <a:off x="2625774" y="4929494"/>
            <a:ext cx="754988" cy="23871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전은우</a:t>
            </a:r>
          </a:p>
        </p:txBody>
      </p:sp>
      <p:sp>
        <p:nvSpPr>
          <p:cNvPr id="99" name="사각형: 둥근 모서리 205">
            <a:extLst>
              <a:ext uri="{FF2B5EF4-FFF2-40B4-BE49-F238E27FC236}">
                <a16:creationId xmlns:a16="http://schemas.microsoft.com/office/drawing/2014/main" id="{284D614A-2B88-4894-A696-7F84C10EF458}"/>
              </a:ext>
            </a:extLst>
          </p:cNvPr>
          <p:cNvSpPr/>
          <p:nvPr/>
        </p:nvSpPr>
        <p:spPr>
          <a:xfrm>
            <a:off x="3288283" y="5198730"/>
            <a:ext cx="4410801" cy="2410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코난은 나이가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몇살이나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되었을까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???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1" name="사각형: 둥근 모서리 206">
            <a:extLst>
              <a:ext uri="{FF2B5EF4-FFF2-40B4-BE49-F238E27FC236}">
                <a16:creationId xmlns:a16="http://schemas.microsoft.com/office/drawing/2014/main" id="{FEF31686-D1F6-4FB9-B6EE-FA0261CBB490}"/>
              </a:ext>
            </a:extLst>
          </p:cNvPr>
          <p:cNvSpPr/>
          <p:nvPr/>
        </p:nvSpPr>
        <p:spPr>
          <a:xfrm>
            <a:off x="2659329" y="5199912"/>
            <a:ext cx="662509" cy="23871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최수빈</a:t>
            </a:r>
          </a:p>
        </p:txBody>
      </p:sp>
      <p:sp>
        <p:nvSpPr>
          <p:cNvPr id="152" name="사각형: 둥근 모서리 207">
            <a:extLst>
              <a:ext uri="{FF2B5EF4-FFF2-40B4-BE49-F238E27FC236}">
                <a16:creationId xmlns:a16="http://schemas.microsoft.com/office/drawing/2014/main" id="{6A8756FB-887A-482D-A800-5F404D40952A}"/>
              </a:ext>
            </a:extLst>
          </p:cNvPr>
          <p:cNvSpPr/>
          <p:nvPr/>
        </p:nvSpPr>
        <p:spPr>
          <a:xfrm>
            <a:off x="3288283" y="5478143"/>
            <a:ext cx="4410801" cy="2410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코난은 나이가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몇살이나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되었을까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???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3" name="사각형: 둥근 모서리 208">
            <a:extLst>
              <a:ext uri="{FF2B5EF4-FFF2-40B4-BE49-F238E27FC236}">
                <a16:creationId xmlns:a16="http://schemas.microsoft.com/office/drawing/2014/main" id="{240478A6-2382-43F4-9E4E-B489CF92AF94}"/>
              </a:ext>
            </a:extLst>
          </p:cNvPr>
          <p:cNvSpPr/>
          <p:nvPr/>
        </p:nvSpPr>
        <p:spPr>
          <a:xfrm>
            <a:off x="2625774" y="5479324"/>
            <a:ext cx="662509" cy="23871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박현근</a:t>
            </a:r>
          </a:p>
        </p:txBody>
      </p:sp>
      <p:sp>
        <p:nvSpPr>
          <p:cNvPr id="154" name="사각형: 둥근 모서리 209">
            <a:extLst>
              <a:ext uri="{FF2B5EF4-FFF2-40B4-BE49-F238E27FC236}">
                <a16:creationId xmlns:a16="http://schemas.microsoft.com/office/drawing/2014/main" id="{BCD726E0-65FC-4069-B3C7-6DF0D7D56005}"/>
              </a:ext>
            </a:extLst>
          </p:cNvPr>
          <p:cNvSpPr/>
          <p:nvPr/>
        </p:nvSpPr>
        <p:spPr>
          <a:xfrm>
            <a:off x="3288283" y="5757555"/>
            <a:ext cx="4410801" cy="24107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코난은 나이가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몇살이나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되었을까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???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5" name="사각형: 둥근 모서리 210">
            <a:extLst>
              <a:ext uri="{FF2B5EF4-FFF2-40B4-BE49-F238E27FC236}">
                <a16:creationId xmlns:a16="http://schemas.microsoft.com/office/drawing/2014/main" id="{CEB897C8-3920-4917-B1A2-CCD73EE7F254}"/>
              </a:ext>
            </a:extLst>
          </p:cNvPr>
          <p:cNvSpPr/>
          <p:nvPr/>
        </p:nvSpPr>
        <p:spPr>
          <a:xfrm>
            <a:off x="2625774" y="5758737"/>
            <a:ext cx="662509" cy="23871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유기상</a:t>
            </a:r>
          </a:p>
        </p:txBody>
      </p:sp>
      <p:sp>
        <p:nvSpPr>
          <p:cNvPr id="156" name="사각형: 둥근 모서리 314">
            <a:extLst>
              <a:ext uri="{FF2B5EF4-FFF2-40B4-BE49-F238E27FC236}">
                <a16:creationId xmlns:a16="http://schemas.microsoft.com/office/drawing/2014/main" id="{E41C48A8-07EB-4BDC-B229-3BA302D20D6F}"/>
              </a:ext>
            </a:extLst>
          </p:cNvPr>
          <p:cNvSpPr/>
          <p:nvPr/>
        </p:nvSpPr>
        <p:spPr>
          <a:xfrm>
            <a:off x="7181023" y="4261824"/>
            <a:ext cx="518062" cy="238714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</a:t>
            </a:r>
          </a:p>
        </p:txBody>
      </p:sp>
      <p:sp>
        <p:nvSpPr>
          <p:cNvPr id="157" name="직사각형 156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등록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비로그인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시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로그인으로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이동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시 리뷰 </a:t>
            </a:r>
            <a:r>
              <a:rPr lang="ko-KR" altLang="en-US" sz="975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작성후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등록됨 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리뷰 목록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최근 등록된 리뷰부터 상단에 등록 최근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 출력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75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더보기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이전에 저장된 리뷰를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개씩 추가 출력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리뷰 작성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로그인 후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159" name="직사각형 158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041209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312611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823202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092763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356592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629645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789294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059942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33290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602367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92423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194772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460722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042987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312936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89896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169499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442430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840376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3050" y="0"/>
            <a:ext cx="6480151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색상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838801" y="1401909"/>
            <a:ext cx="914400" cy="365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</a:rPr>
              <a:t>데스크탑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105510" y="1880558"/>
            <a:ext cx="6314536" cy="276046"/>
          </a:xfrm>
          <a:prstGeom prst="rect">
            <a:avLst/>
          </a:prstGeom>
          <a:solidFill>
            <a:srgbClr val="BF9000">
              <a:alpha val="12000"/>
            </a:srgb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BF9000 (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투명도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:80%)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122763" y="2311879"/>
            <a:ext cx="6297283" cy="1224951"/>
          </a:xfrm>
          <a:prstGeom prst="rect">
            <a:avLst/>
          </a:prstGeom>
          <a:solidFill>
            <a:srgbClr val="A67847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A67847(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이미지배경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22763" y="3692105"/>
            <a:ext cx="2070339" cy="2471468"/>
          </a:xfrm>
          <a:prstGeom prst="rect">
            <a:avLst/>
          </a:prstGeom>
          <a:solidFill>
            <a:srgbClr val="C9C9C9">
              <a:alpha val="98000"/>
            </a:srgb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C9C9C9</a:t>
            </a:r>
          </a:p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투명도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:70%)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57004" y="3692105"/>
            <a:ext cx="4063042" cy="2449902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#FFFFFF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22763" y="6297282"/>
            <a:ext cx="6297283" cy="241539"/>
          </a:xfrm>
          <a:prstGeom prst="rect">
            <a:avLst/>
          </a:prstGeom>
          <a:solidFill>
            <a:srgbClr val="BDD7EE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#BDD7EE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1559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273050" y="0"/>
            <a:ext cx="6480151" cy="62068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폰트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1900991"/>
            <a:ext cx="10058400" cy="387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32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292024"/>
            <a:ext cx="10047144" cy="363584"/>
          </a:xfrm>
          <a:prstGeom prst="rect">
            <a:avLst/>
          </a:prstGeom>
          <a:solidFill>
            <a:schemeClr val="accent4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0" y="6524160"/>
            <a:ext cx="12192000" cy="33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5286" y="344779"/>
            <a:ext cx="9900000" cy="6480000"/>
            <a:chOff x="325951" y="149256"/>
            <a:chExt cx="11540098" cy="6618744"/>
          </a:xfrm>
        </p:grpSpPr>
        <p:sp>
          <p:nvSpPr>
            <p:cNvPr id="250" name="사각형: 둥근 모서리 249">
              <a:extLst>
                <a:ext uri="{FF2B5EF4-FFF2-40B4-BE49-F238E27FC236}">
                  <a16:creationId xmlns:a16="http://schemas.microsoft.com/office/drawing/2014/main" id="{63358250-08A8-464C-BEAD-AA9E7A46C2C0}"/>
                </a:ext>
              </a:extLst>
            </p:cNvPr>
            <p:cNvSpPr/>
            <p:nvPr/>
          </p:nvSpPr>
          <p:spPr>
            <a:xfrm>
              <a:off x="10877550" y="149256"/>
              <a:ext cx="988499" cy="251901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회원가입</a:t>
              </a:r>
            </a:p>
          </p:txBody>
        </p:sp>
        <p:sp>
          <p:nvSpPr>
            <p:cNvPr id="251" name="사각형: 둥근 모서리 250">
              <a:extLst>
                <a:ext uri="{FF2B5EF4-FFF2-40B4-BE49-F238E27FC236}">
                  <a16:creationId xmlns:a16="http://schemas.microsoft.com/office/drawing/2014/main" id="{A5CD9AE9-BBC8-4DFF-B223-FA657AF98DB9}"/>
                </a:ext>
              </a:extLst>
            </p:cNvPr>
            <p:cNvSpPr/>
            <p:nvPr/>
          </p:nvSpPr>
          <p:spPr>
            <a:xfrm>
              <a:off x="9791700" y="149256"/>
              <a:ext cx="988499" cy="251901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로그인</a:t>
              </a: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810D995A-A8B7-4AFD-A3D9-AED24BEFE811}"/>
                </a:ext>
              </a:extLst>
            </p:cNvPr>
            <p:cNvSpPr/>
            <p:nvPr/>
          </p:nvSpPr>
          <p:spPr>
            <a:xfrm>
              <a:off x="2941320" y="6524160"/>
              <a:ext cx="6309360" cy="2438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@2022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울산 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KH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정보교육원 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8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기 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2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팀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(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장유유서</a:t>
              </a:r>
              <a:r>
                <a:rPr lang="en-US" altLang="ko-KR" sz="1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) </a:t>
              </a:r>
              <a:r>
                <a:rPr lang="ko-KR" altLang="en-US" sz="1200" dirty="0"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팀 프로젝트</a:t>
              </a: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75B9FD23-5105-4E94-9B0B-B6EDC97758F0}"/>
                </a:ext>
              </a:extLst>
            </p:cNvPr>
            <p:cNvSpPr/>
            <p:nvPr/>
          </p:nvSpPr>
          <p:spPr>
            <a:xfrm>
              <a:off x="5562123" y="3122761"/>
              <a:ext cx="1067751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7BE6FC5A-9D27-401F-9A39-E4535C5567BC}"/>
                </a:ext>
              </a:extLst>
            </p:cNvPr>
            <p:cNvSpPr/>
            <p:nvPr/>
          </p:nvSpPr>
          <p:spPr>
            <a:xfrm>
              <a:off x="6819423" y="3122761"/>
              <a:ext cx="1067751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22B22990-1F93-4FAF-8512-92C44ACDB094}"/>
                </a:ext>
              </a:extLst>
            </p:cNvPr>
            <p:cNvSpPr/>
            <p:nvPr/>
          </p:nvSpPr>
          <p:spPr>
            <a:xfrm>
              <a:off x="4304823" y="3122761"/>
              <a:ext cx="1067751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28B5B907-4652-4987-B04F-DA3E1CA8C2A1}"/>
                </a:ext>
              </a:extLst>
            </p:cNvPr>
            <p:cNvSpPr/>
            <p:nvPr/>
          </p:nvSpPr>
          <p:spPr>
            <a:xfrm>
              <a:off x="5562123" y="4321690"/>
              <a:ext cx="1067751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DE17C099-D2CB-4395-9D5B-3E5DBD87A08C}"/>
                </a:ext>
              </a:extLst>
            </p:cNvPr>
            <p:cNvSpPr/>
            <p:nvPr/>
          </p:nvSpPr>
          <p:spPr>
            <a:xfrm>
              <a:off x="6819423" y="4321690"/>
              <a:ext cx="1067751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8" name="직사각형 257">
              <a:extLst>
                <a:ext uri="{FF2B5EF4-FFF2-40B4-BE49-F238E27FC236}">
                  <a16:creationId xmlns:a16="http://schemas.microsoft.com/office/drawing/2014/main" id="{C6B96A5B-C7D7-4C11-8945-2AA5F1B53B07}"/>
                </a:ext>
              </a:extLst>
            </p:cNvPr>
            <p:cNvSpPr/>
            <p:nvPr/>
          </p:nvSpPr>
          <p:spPr>
            <a:xfrm>
              <a:off x="4304823" y="4321690"/>
              <a:ext cx="1067751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F692863F-8FC3-48F9-B44D-E83CDF2CBC30}"/>
                </a:ext>
              </a:extLst>
            </p:cNvPr>
            <p:cNvSpPr txBox="1"/>
            <p:nvPr/>
          </p:nvSpPr>
          <p:spPr>
            <a:xfrm>
              <a:off x="4824657" y="1341438"/>
              <a:ext cx="254268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0" b="1" dirty="0">
                  <a:ln w="22225">
                    <a:solidFill>
                      <a:schemeClr val="bg2">
                        <a:lumMod val="2500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리 </a:t>
              </a:r>
              <a:r>
                <a:rPr lang="en-US" altLang="ko-KR" sz="8000" b="1" dirty="0">
                  <a:ln w="22225">
                    <a:solidFill>
                      <a:schemeClr val="bg2">
                        <a:lumMod val="2500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+mj-lt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ː</a:t>
              </a:r>
              <a:r>
                <a:rPr lang="en-US" altLang="ko-KR" sz="8000" b="1" dirty="0">
                  <a:ln w="22225">
                    <a:solidFill>
                      <a:schemeClr val="bg2">
                        <a:lumMod val="2500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8000" b="1" dirty="0">
                  <a:ln w="22225">
                    <a:solidFill>
                      <a:schemeClr val="bg2">
                        <a:lumMod val="2500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플</a:t>
              </a:r>
            </a:p>
          </p:txBody>
        </p:sp>
        <p:sp>
          <p:nvSpPr>
            <p:cNvPr id="260" name="사각형: 둥근 모서리 259">
              <a:extLst>
                <a:ext uri="{FF2B5EF4-FFF2-40B4-BE49-F238E27FC236}">
                  <a16:creationId xmlns:a16="http://schemas.microsoft.com/office/drawing/2014/main" id="{EC6D3D67-C8AC-49B0-AF98-8558E6EA146A}"/>
                </a:ext>
              </a:extLst>
            </p:cNvPr>
            <p:cNvSpPr/>
            <p:nvPr/>
          </p:nvSpPr>
          <p:spPr>
            <a:xfrm>
              <a:off x="325951" y="167198"/>
              <a:ext cx="2098263" cy="25190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도서검색</a:t>
              </a:r>
            </a:p>
          </p:txBody>
        </p:sp>
        <p:pic>
          <p:nvPicPr>
            <p:cNvPr id="261" name="그림 260">
              <a:extLst>
                <a:ext uri="{FF2B5EF4-FFF2-40B4-BE49-F238E27FC236}">
                  <a16:creationId xmlns:a16="http://schemas.microsoft.com/office/drawing/2014/main" id="{D7FC99CB-BA3C-4387-B263-300F5FC8A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14" y="192518"/>
              <a:ext cx="176286" cy="20126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38C265E-03CE-4689-B49A-074D697E3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8679" y="4348632"/>
              <a:ext cx="951956" cy="95195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CF5EFD-86B5-4055-8413-8E683C4F6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1609" y="4379549"/>
              <a:ext cx="908778" cy="90877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7FA87E4-ECE8-414C-A2F9-7686C38D7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0302" y="3216892"/>
              <a:ext cx="856791" cy="856791"/>
            </a:xfrm>
            <a:prstGeom prst="rect">
              <a:avLst/>
            </a:prstGeom>
          </p:spPr>
        </p:pic>
        <p:pic>
          <p:nvPicPr>
            <p:cNvPr id="273" name="그림 272">
              <a:extLst>
                <a:ext uri="{FF2B5EF4-FFF2-40B4-BE49-F238E27FC236}">
                  <a16:creationId xmlns:a16="http://schemas.microsoft.com/office/drawing/2014/main" id="{1A883A8D-F165-4C8B-A06D-A491A31DD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53" t="23970" r="22178" b="23561"/>
            <a:stretch/>
          </p:blipFill>
          <p:spPr>
            <a:xfrm>
              <a:off x="5574003" y="3138453"/>
              <a:ext cx="1055871" cy="970767"/>
            </a:xfrm>
            <a:prstGeom prst="rect">
              <a:avLst/>
            </a:prstGeom>
          </p:spPr>
        </p:pic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1C5E2604-33A9-4F92-AB17-8220B69840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7" t="2719" r="23937" b="2749"/>
            <a:stretch/>
          </p:blipFill>
          <p:spPr>
            <a:xfrm>
              <a:off x="6917138" y="4392577"/>
              <a:ext cx="900406" cy="864066"/>
            </a:xfrm>
            <a:prstGeom prst="rect">
              <a:avLst/>
            </a:prstGeom>
          </p:spPr>
        </p:pic>
        <p:pic>
          <p:nvPicPr>
            <p:cNvPr id="1026" name="Picture 2" descr="C:\Users\rltkd\Desktop\KakaoTalk_20220215_022903289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0570" y="3212572"/>
              <a:ext cx="898524" cy="820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직사각형 21"/>
          <p:cNvSpPr/>
          <p:nvPr/>
        </p:nvSpPr>
        <p:spPr>
          <a:xfrm>
            <a:off x="10047144" y="3447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 가로 길이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최대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???Pixel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세로 길이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제한 없음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헤더 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전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같은 헤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더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모든 페이지에 같은 위치에 배치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도서검색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도서검색 화면으로 이동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화면으로 이동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회원가입으로 이동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버튼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전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같은 버튼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마우스 커서 상단 위치 시 버튼 별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카테고리명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표시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좌측상단부터 책장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달력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공지사항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/Q&amp;A/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지도검색으로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시작화면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로그인 전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0" y="299058"/>
            <a:ext cx="10047144" cy="417222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032760" y="2807666"/>
            <a:ext cx="3962400" cy="301401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7622833" y="584175"/>
            <a:ext cx="592914" cy="5283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522161" y="2425675"/>
            <a:ext cx="592914" cy="5283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219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24160"/>
            <a:ext cx="12192000" cy="33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292024"/>
            <a:ext cx="10047144" cy="363584"/>
          </a:xfrm>
          <a:prstGeom prst="rect">
            <a:avLst/>
          </a:prstGeom>
          <a:solidFill>
            <a:schemeClr val="accent4">
              <a:lumMod val="60000"/>
              <a:lumOff val="40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0334" y="328984"/>
            <a:ext cx="9900000" cy="6480000"/>
            <a:chOff x="325951" y="149256"/>
            <a:chExt cx="11540098" cy="661874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03865F7-5EDB-4CDD-A3BF-DD35349A16E2}"/>
                </a:ext>
              </a:extLst>
            </p:cNvPr>
            <p:cNvSpPr/>
            <p:nvPr/>
          </p:nvSpPr>
          <p:spPr>
            <a:xfrm>
              <a:off x="325951" y="167198"/>
              <a:ext cx="2098263" cy="25190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도서검색</a:t>
              </a:r>
            </a:p>
          </p:txBody>
        </p:sp>
        <p:sp>
          <p:nvSpPr>
            <p:cNvPr id="330" name="사각형: 둥근 모서리 329">
              <a:extLst>
                <a:ext uri="{FF2B5EF4-FFF2-40B4-BE49-F238E27FC236}">
                  <a16:creationId xmlns:a16="http://schemas.microsoft.com/office/drawing/2014/main" id="{210963A2-30BC-4C5E-A538-D25864883CD3}"/>
                </a:ext>
              </a:extLst>
            </p:cNvPr>
            <p:cNvSpPr/>
            <p:nvPr/>
          </p:nvSpPr>
          <p:spPr>
            <a:xfrm>
              <a:off x="10623729" y="149256"/>
              <a:ext cx="1242320" cy="251901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마이페이지</a:t>
              </a:r>
            </a:p>
          </p:txBody>
        </p:sp>
        <p:pic>
          <p:nvPicPr>
            <p:cNvPr id="337" name="그림 336">
              <a:extLst>
                <a:ext uri="{FF2B5EF4-FFF2-40B4-BE49-F238E27FC236}">
                  <a16:creationId xmlns:a16="http://schemas.microsoft.com/office/drawing/2014/main" id="{0841FFF5-32B8-4BA0-AC21-D1F6FEC5A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14" y="192518"/>
              <a:ext cx="176286" cy="201260"/>
            </a:xfrm>
            <a:prstGeom prst="rect">
              <a:avLst/>
            </a:prstGeom>
          </p:spPr>
        </p:pic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A90320D-FE81-4EA6-A758-64922223E074}"/>
                </a:ext>
              </a:extLst>
            </p:cNvPr>
            <p:cNvSpPr/>
            <p:nvPr/>
          </p:nvSpPr>
          <p:spPr>
            <a:xfrm>
              <a:off x="9586333" y="149256"/>
              <a:ext cx="988499" cy="251901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로그아웃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A8D211F-F8A3-4E80-9DD8-DBC73263E443}"/>
                </a:ext>
              </a:extLst>
            </p:cNvPr>
            <p:cNvSpPr/>
            <p:nvPr/>
          </p:nvSpPr>
          <p:spPr>
            <a:xfrm>
              <a:off x="8588497" y="149256"/>
              <a:ext cx="988499" cy="251901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TESTER</a:t>
              </a:r>
              <a:endPara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DBE9EF6-5134-4D19-8DD0-67E6D279C076}"/>
                </a:ext>
              </a:extLst>
            </p:cNvPr>
            <p:cNvSpPr/>
            <p:nvPr/>
          </p:nvSpPr>
          <p:spPr>
            <a:xfrm>
              <a:off x="2941320" y="6524160"/>
              <a:ext cx="6309360" cy="2438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@2022 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울산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KH 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정보교육원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8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기 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2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팀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장유유서</a:t>
              </a:r>
              <a:r>
                <a:rPr lang="en-US" altLang="ko-KR" sz="1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) </a:t>
              </a:r>
              <a:r>
                <a:rPr lang="ko-KR" altLang="en-US" sz="1200" dirty="0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팀 프로젝트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569C109-150C-4FA6-9DB6-2822CCB4883A}"/>
                </a:ext>
              </a:extLst>
            </p:cNvPr>
            <p:cNvSpPr txBox="1"/>
            <p:nvPr/>
          </p:nvSpPr>
          <p:spPr>
            <a:xfrm>
              <a:off x="4824657" y="1341438"/>
              <a:ext cx="254268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0" b="1" dirty="0">
                  <a:ln w="22225">
                    <a:solidFill>
                      <a:schemeClr val="bg2">
                        <a:lumMod val="2500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리 </a:t>
              </a:r>
              <a:r>
                <a:rPr lang="en-US" altLang="ko-KR" sz="8000" b="1" dirty="0">
                  <a:ln w="22225">
                    <a:solidFill>
                      <a:schemeClr val="bg2">
                        <a:lumMod val="2500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+mj-lt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ː</a:t>
              </a:r>
              <a:r>
                <a:rPr lang="en-US" altLang="ko-KR" sz="8000" b="1" dirty="0">
                  <a:ln w="22225">
                    <a:solidFill>
                      <a:schemeClr val="bg2">
                        <a:lumMod val="2500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 </a:t>
              </a:r>
              <a:r>
                <a:rPr lang="ko-KR" altLang="en-US" sz="8000" b="1" dirty="0">
                  <a:ln w="22225">
                    <a:solidFill>
                      <a:schemeClr val="bg2">
                        <a:lumMod val="2500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함초롬돋움" panose="02030504000101010101" pitchFamily="18" charset="-127"/>
                </a:rPr>
                <a:t>플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F31A927-9977-4026-AF4C-F7FFDC3CA435}"/>
                </a:ext>
              </a:extLst>
            </p:cNvPr>
            <p:cNvSpPr/>
            <p:nvPr/>
          </p:nvSpPr>
          <p:spPr>
            <a:xfrm>
              <a:off x="5562123" y="3122761"/>
              <a:ext cx="1067751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E6BBBE6-D8FE-4CA4-81CF-31C2BD1F2F9A}"/>
                </a:ext>
              </a:extLst>
            </p:cNvPr>
            <p:cNvSpPr/>
            <p:nvPr/>
          </p:nvSpPr>
          <p:spPr>
            <a:xfrm>
              <a:off x="6819423" y="3122761"/>
              <a:ext cx="1067751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60F3767-138D-486E-8557-3DDF3F643A39}"/>
                </a:ext>
              </a:extLst>
            </p:cNvPr>
            <p:cNvSpPr/>
            <p:nvPr/>
          </p:nvSpPr>
          <p:spPr>
            <a:xfrm>
              <a:off x="4304823" y="3122761"/>
              <a:ext cx="1067751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A11F80F-E469-48B9-9C20-3A43BE03BCF6}"/>
                </a:ext>
              </a:extLst>
            </p:cNvPr>
            <p:cNvSpPr/>
            <p:nvPr/>
          </p:nvSpPr>
          <p:spPr>
            <a:xfrm>
              <a:off x="5562123" y="4321690"/>
              <a:ext cx="1067751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45B5770-58D7-4798-97C3-14233689092A}"/>
                </a:ext>
              </a:extLst>
            </p:cNvPr>
            <p:cNvSpPr/>
            <p:nvPr/>
          </p:nvSpPr>
          <p:spPr>
            <a:xfrm>
              <a:off x="6819423" y="4321690"/>
              <a:ext cx="1067751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2FBC344-B4EC-4E04-A192-29FAB474B8AA}"/>
                </a:ext>
              </a:extLst>
            </p:cNvPr>
            <p:cNvSpPr/>
            <p:nvPr/>
          </p:nvSpPr>
          <p:spPr>
            <a:xfrm>
              <a:off x="4304823" y="4321690"/>
              <a:ext cx="1067751" cy="10058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891CB38-59CE-4CF4-A9A1-F22C919BF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8679" y="4348632"/>
              <a:ext cx="951956" cy="95195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1C5F80E-79C4-499B-AE58-7A75F9B67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1609" y="4379549"/>
              <a:ext cx="908778" cy="908778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3DB956F-448F-4AFA-B035-D7F6F6827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0302" y="3216892"/>
              <a:ext cx="856791" cy="856791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96675062-FEFF-452C-9533-7D8A55DEC5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53" t="23970" r="22178" b="23561"/>
            <a:stretch/>
          </p:blipFill>
          <p:spPr>
            <a:xfrm>
              <a:off x="5574003" y="3138453"/>
              <a:ext cx="1055871" cy="970767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EA623479-4A0D-4B82-941C-586A8DEC9C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7" t="2719" r="23937" b="2749"/>
            <a:stretch/>
          </p:blipFill>
          <p:spPr>
            <a:xfrm>
              <a:off x="6917138" y="4392577"/>
              <a:ext cx="900406" cy="864066"/>
            </a:xfrm>
            <a:prstGeom prst="rect">
              <a:avLst/>
            </a:prstGeom>
          </p:spPr>
        </p:pic>
        <p:pic>
          <p:nvPicPr>
            <p:cNvPr id="20" name="Picture 2" descr="C:\Users\rltkd\Desktop\KakaoTalk_20220215_022903289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0570" y="3212572"/>
              <a:ext cx="898524" cy="820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직사각형 22"/>
          <p:cNvSpPr/>
          <p:nvPr/>
        </p:nvSpPr>
        <p:spPr>
          <a:xfrm flipH="1">
            <a:off x="0" y="5969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시작화면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로그인 후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0034444" y="3066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 가로 길이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최대 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???Pixel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세로 길이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제한 없음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헤더 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전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같은 헤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더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모든 페이지에 같은 위치에 배치</a:t>
            </a:r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도서검색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도서검색 화면으로 이동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화면으로 이동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회원가입으로 이동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(self)</a:t>
            </a:r>
          </a:p>
          <a:p>
            <a:pPr marL="171450" indent="-171450">
              <a:buFontTx/>
              <a:buChar char="-"/>
            </a:pP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이미지 버튼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전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후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같은 버튼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배치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마우스 커서 상단 위치 시 버튼 별 </a:t>
            </a:r>
            <a:r>
              <a:rPr lang="ko-KR" altLang="en-US" sz="975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카테고리명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표시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좌측상단부터 책장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달력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게시판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공지사항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/Q&amp;A/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지도검색으로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114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그림 11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8" y="721817"/>
            <a:ext cx="10049692" cy="1789950"/>
          </a:xfrm>
          <a:prstGeom prst="rect">
            <a:avLst/>
          </a:prstGeom>
        </p:spPr>
      </p:pic>
      <p:sp>
        <p:nvSpPr>
          <p:cNvPr id="118" name="직사각형 117"/>
          <p:cNvSpPr/>
          <p:nvPr/>
        </p:nvSpPr>
        <p:spPr>
          <a:xfrm>
            <a:off x="0" y="6524160"/>
            <a:ext cx="12192000" cy="33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-2548" y="2510370"/>
            <a:ext cx="2590788" cy="4013789"/>
          </a:xfrm>
          <a:prstGeom prst="rect">
            <a:avLst/>
          </a:prstGeom>
          <a:solidFill>
            <a:schemeClr val="accent3">
              <a:lumMod val="60000"/>
              <a:lumOff val="40000"/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3" name="직사각형 382">
            <a:extLst>
              <a:ext uri="{FF2B5EF4-FFF2-40B4-BE49-F238E27FC236}">
                <a16:creationId xmlns:a16="http://schemas.microsoft.com/office/drawing/2014/main" id="{25B3F60F-8E81-4841-A736-6E41CFDB71BF}"/>
              </a:ext>
            </a:extLst>
          </p:cNvPr>
          <p:cNvSpPr/>
          <p:nvPr/>
        </p:nvSpPr>
        <p:spPr>
          <a:xfrm>
            <a:off x="5124560" y="3639001"/>
            <a:ext cx="879723" cy="26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85" name="직선 연결선 384">
            <a:extLst>
              <a:ext uri="{FF2B5EF4-FFF2-40B4-BE49-F238E27FC236}">
                <a16:creationId xmlns:a16="http://schemas.microsoft.com/office/drawing/2014/main" id="{5F92A0B1-E99F-44F1-83BB-46F7CDE1F0E4}"/>
              </a:ext>
            </a:extLst>
          </p:cNvPr>
          <p:cNvCxnSpPr>
            <a:cxnSpLocks/>
          </p:cNvCxnSpPr>
          <p:nvPr/>
        </p:nvCxnSpPr>
        <p:spPr>
          <a:xfrm>
            <a:off x="6004283" y="3874647"/>
            <a:ext cx="2044308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6" name="직사각형 395">
            <a:extLst>
              <a:ext uri="{FF2B5EF4-FFF2-40B4-BE49-F238E27FC236}">
                <a16:creationId xmlns:a16="http://schemas.microsoft.com/office/drawing/2014/main" id="{8AEC3C7A-9771-44A1-B2F5-A0717AE40D97}"/>
              </a:ext>
            </a:extLst>
          </p:cNvPr>
          <p:cNvSpPr/>
          <p:nvPr/>
        </p:nvSpPr>
        <p:spPr>
          <a:xfrm>
            <a:off x="4915102" y="3995821"/>
            <a:ext cx="1089181" cy="26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97" name="직선 연결선 396">
            <a:extLst>
              <a:ext uri="{FF2B5EF4-FFF2-40B4-BE49-F238E27FC236}">
                <a16:creationId xmlns:a16="http://schemas.microsoft.com/office/drawing/2014/main" id="{9447DCBD-CEAC-4B51-8813-9DADC2323AB9}"/>
              </a:ext>
            </a:extLst>
          </p:cNvPr>
          <p:cNvCxnSpPr>
            <a:cxnSpLocks/>
          </p:cNvCxnSpPr>
          <p:nvPr/>
        </p:nvCxnSpPr>
        <p:spPr>
          <a:xfrm>
            <a:off x="6004283" y="4231467"/>
            <a:ext cx="2044308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8" name="사각형: 둥근 모서리 397">
            <a:extLst>
              <a:ext uri="{FF2B5EF4-FFF2-40B4-BE49-F238E27FC236}">
                <a16:creationId xmlns:a16="http://schemas.microsoft.com/office/drawing/2014/main" id="{4C21FAD2-5B5E-46FE-9766-6175F3EDE254}"/>
              </a:ext>
            </a:extLst>
          </p:cNvPr>
          <p:cNvSpPr/>
          <p:nvPr/>
        </p:nvSpPr>
        <p:spPr>
          <a:xfrm>
            <a:off x="6059080" y="4526950"/>
            <a:ext cx="950506" cy="268084"/>
          </a:xfrm>
          <a:prstGeom prst="roundRect">
            <a:avLst/>
          </a:prstGeom>
          <a:noFill/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</a:p>
        </p:txBody>
      </p:sp>
      <p:sp>
        <p:nvSpPr>
          <p:cNvPr id="399" name="사각형: 둥근 모서리 398">
            <a:extLst>
              <a:ext uri="{FF2B5EF4-FFF2-40B4-BE49-F238E27FC236}">
                <a16:creationId xmlns:a16="http://schemas.microsoft.com/office/drawing/2014/main" id="{5A83A436-A638-4E48-8E79-E0D574E21322}"/>
              </a:ext>
            </a:extLst>
          </p:cNvPr>
          <p:cNvSpPr/>
          <p:nvPr/>
        </p:nvSpPr>
        <p:spPr>
          <a:xfrm>
            <a:off x="7182123" y="4526948"/>
            <a:ext cx="950506" cy="268084"/>
          </a:xfrm>
          <a:prstGeom prst="roundRect">
            <a:avLst/>
          </a:prstGeom>
          <a:noFill/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 소</a:t>
            </a:r>
          </a:p>
        </p:txBody>
      </p:sp>
      <p:sp>
        <p:nvSpPr>
          <p:cNvPr id="400" name="사각형: 둥근 모서리 399">
            <a:extLst>
              <a:ext uri="{FF2B5EF4-FFF2-40B4-BE49-F238E27FC236}">
                <a16:creationId xmlns:a16="http://schemas.microsoft.com/office/drawing/2014/main" id="{642448E5-897A-4268-BEAA-76EB91E3CF1A}"/>
              </a:ext>
            </a:extLst>
          </p:cNvPr>
          <p:cNvSpPr/>
          <p:nvPr/>
        </p:nvSpPr>
        <p:spPr>
          <a:xfrm>
            <a:off x="4936038" y="4526948"/>
            <a:ext cx="950506" cy="268084"/>
          </a:xfrm>
          <a:prstGeom prst="roundRect">
            <a:avLst/>
          </a:prstGeom>
          <a:noFill/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</a:p>
        </p:txBody>
      </p:sp>
      <p:sp>
        <p:nvSpPr>
          <p:cNvPr id="401" name="직사각형 400">
            <a:extLst>
              <a:ext uri="{FF2B5EF4-FFF2-40B4-BE49-F238E27FC236}">
                <a16:creationId xmlns:a16="http://schemas.microsoft.com/office/drawing/2014/main" id="{D3861447-52F5-4CAE-9946-E8C3F7FACEA4}"/>
              </a:ext>
            </a:extLst>
          </p:cNvPr>
          <p:cNvSpPr/>
          <p:nvPr/>
        </p:nvSpPr>
        <p:spPr>
          <a:xfrm>
            <a:off x="5742582" y="5025264"/>
            <a:ext cx="1583501" cy="26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u="sng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</a:t>
            </a:r>
            <a:r>
              <a:rPr lang="en-US" altLang="ko-KR" sz="1200" u="sng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ID/PW</a:t>
            </a:r>
            <a:r>
              <a:rPr lang="ko-KR" altLang="en-US" sz="1200" u="sng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찾기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69C1529-7BC0-4958-972E-8FD994C98206}"/>
              </a:ext>
            </a:extLst>
          </p:cNvPr>
          <p:cNvCxnSpPr>
            <a:cxnSpLocks/>
          </p:cNvCxnSpPr>
          <p:nvPr/>
        </p:nvCxnSpPr>
        <p:spPr>
          <a:xfrm>
            <a:off x="413263" y="1429905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231FD70-4D4D-4EAB-9C7E-433857C10346}"/>
              </a:ext>
            </a:extLst>
          </p:cNvPr>
          <p:cNvCxnSpPr>
            <a:cxnSpLocks/>
          </p:cNvCxnSpPr>
          <p:nvPr/>
        </p:nvCxnSpPr>
        <p:spPr>
          <a:xfrm>
            <a:off x="413263" y="1504698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15C62D6-D16B-4804-9E31-03F7373CED69}"/>
              </a:ext>
            </a:extLst>
          </p:cNvPr>
          <p:cNvCxnSpPr>
            <a:cxnSpLocks/>
          </p:cNvCxnSpPr>
          <p:nvPr/>
        </p:nvCxnSpPr>
        <p:spPr>
          <a:xfrm>
            <a:off x="530558" y="1499904"/>
            <a:ext cx="0" cy="356187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B0E7724-5DBF-44CA-815E-D09A6CBA50AC}"/>
              </a:ext>
            </a:extLst>
          </p:cNvPr>
          <p:cNvCxnSpPr>
            <a:cxnSpLocks/>
          </p:cNvCxnSpPr>
          <p:nvPr/>
        </p:nvCxnSpPr>
        <p:spPr>
          <a:xfrm>
            <a:off x="894127" y="1499904"/>
            <a:ext cx="0" cy="356187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1D9F26E-8176-4C87-B1A5-8543D1AF48EE}"/>
              </a:ext>
            </a:extLst>
          </p:cNvPr>
          <p:cNvCxnSpPr>
            <a:cxnSpLocks/>
          </p:cNvCxnSpPr>
          <p:nvPr/>
        </p:nvCxnSpPr>
        <p:spPr>
          <a:xfrm>
            <a:off x="1250696" y="1499904"/>
            <a:ext cx="0" cy="356187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7D45863-75D6-46D1-BFC8-1259BD6F4135}"/>
              </a:ext>
            </a:extLst>
          </p:cNvPr>
          <p:cNvCxnSpPr>
            <a:cxnSpLocks/>
          </p:cNvCxnSpPr>
          <p:nvPr/>
        </p:nvCxnSpPr>
        <p:spPr>
          <a:xfrm>
            <a:off x="1602000" y="1499904"/>
            <a:ext cx="0" cy="356187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44AD111-295E-4883-98A7-80CD58428CA9}"/>
              </a:ext>
            </a:extLst>
          </p:cNvPr>
          <p:cNvCxnSpPr>
            <a:cxnSpLocks/>
          </p:cNvCxnSpPr>
          <p:nvPr/>
        </p:nvCxnSpPr>
        <p:spPr>
          <a:xfrm>
            <a:off x="1949127" y="1501940"/>
            <a:ext cx="0" cy="356187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C42CB4A-A453-4C34-A47F-007E21F883D8}"/>
              </a:ext>
            </a:extLst>
          </p:cNvPr>
          <p:cNvCxnSpPr>
            <a:cxnSpLocks/>
          </p:cNvCxnSpPr>
          <p:nvPr/>
        </p:nvCxnSpPr>
        <p:spPr>
          <a:xfrm>
            <a:off x="2301764" y="1501940"/>
            <a:ext cx="0" cy="356187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D756B62-1C8D-4B00-A97B-AA37F5339B13}"/>
              </a:ext>
            </a:extLst>
          </p:cNvPr>
          <p:cNvCxnSpPr>
            <a:cxnSpLocks/>
          </p:cNvCxnSpPr>
          <p:nvPr/>
        </p:nvCxnSpPr>
        <p:spPr>
          <a:xfrm>
            <a:off x="2650072" y="1499904"/>
            <a:ext cx="0" cy="356187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9F51712-2856-4400-9629-508642D7B0D6}"/>
              </a:ext>
            </a:extLst>
          </p:cNvPr>
          <p:cNvCxnSpPr>
            <a:cxnSpLocks/>
          </p:cNvCxnSpPr>
          <p:nvPr/>
        </p:nvCxnSpPr>
        <p:spPr>
          <a:xfrm>
            <a:off x="414127" y="1932413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C014078-CB7B-43BA-B439-644D9F529666}"/>
              </a:ext>
            </a:extLst>
          </p:cNvPr>
          <p:cNvCxnSpPr>
            <a:cxnSpLocks/>
          </p:cNvCxnSpPr>
          <p:nvPr/>
        </p:nvCxnSpPr>
        <p:spPr>
          <a:xfrm>
            <a:off x="531422" y="1932413"/>
            <a:ext cx="0" cy="356187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6665C14-660A-41E2-9D74-2BAD6A0A6D17}"/>
              </a:ext>
            </a:extLst>
          </p:cNvPr>
          <p:cNvCxnSpPr>
            <a:cxnSpLocks/>
          </p:cNvCxnSpPr>
          <p:nvPr/>
        </p:nvCxnSpPr>
        <p:spPr>
          <a:xfrm>
            <a:off x="894127" y="1932413"/>
            <a:ext cx="0" cy="356187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3253A51-EE6E-4F67-9960-28869125FE3F}"/>
              </a:ext>
            </a:extLst>
          </p:cNvPr>
          <p:cNvCxnSpPr>
            <a:cxnSpLocks/>
          </p:cNvCxnSpPr>
          <p:nvPr/>
        </p:nvCxnSpPr>
        <p:spPr>
          <a:xfrm>
            <a:off x="1251560" y="1932413"/>
            <a:ext cx="0" cy="356187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DB4AA7B-D7A2-4B9D-9C7C-C980C04CBC4F}"/>
              </a:ext>
            </a:extLst>
          </p:cNvPr>
          <p:cNvCxnSpPr>
            <a:cxnSpLocks/>
          </p:cNvCxnSpPr>
          <p:nvPr/>
        </p:nvCxnSpPr>
        <p:spPr>
          <a:xfrm>
            <a:off x="1602864" y="1932413"/>
            <a:ext cx="0" cy="356187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B477A51-92A9-47BB-A177-CC0ECEC3D4E5}"/>
              </a:ext>
            </a:extLst>
          </p:cNvPr>
          <p:cNvCxnSpPr>
            <a:cxnSpLocks/>
          </p:cNvCxnSpPr>
          <p:nvPr/>
        </p:nvCxnSpPr>
        <p:spPr>
          <a:xfrm>
            <a:off x="1949991" y="1934449"/>
            <a:ext cx="0" cy="356187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1266107-97C7-4718-BF99-9C9F0D85EC85}"/>
              </a:ext>
            </a:extLst>
          </p:cNvPr>
          <p:cNvCxnSpPr>
            <a:cxnSpLocks/>
          </p:cNvCxnSpPr>
          <p:nvPr/>
        </p:nvCxnSpPr>
        <p:spPr>
          <a:xfrm>
            <a:off x="2302628" y="1934449"/>
            <a:ext cx="0" cy="356187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78424B8-16EB-44A6-9CAF-05E728F6CD16}"/>
              </a:ext>
            </a:extLst>
          </p:cNvPr>
          <p:cNvCxnSpPr>
            <a:cxnSpLocks/>
          </p:cNvCxnSpPr>
          <p:nvPr/>
        </p:nvCxnSpPr>
        <p:spPr>
          <a:xfrm>
            <a:off x="2650072" y="1934449"/>
            <a:ext cx="0" cy="356187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DDF7B2E-F565-4C41-9F32-1782E68458E2}"/>
              </a:ext>
            </a:extLst>
          </p:cNvPr>
          <p:cNvCxnSpPr>
            <a:cxnSpLocks/>
          </p:cNvCxnSpPr>
          <p:nvPr/>
        </p:nvCxnSpPr>
        <p:spPr>
          <a:xfrm>
            <a:off x="394797" y="2288604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495BFC1-3E97-4F9D-97F4-EFD4086A2011}"/>
              </a:ext>
            </a:extLst>
          </p:cNvPr>
          <p:cNvCxnSpPr>
            <a:cxnSpLocks/>
          </p:cNvCxnSpPr>
          <p:nvPr/>
        </p:nvCxnSpPr>
        <p:spPr>
          <a:xfrm>
            <a:off x="394797" y="2358603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611DF60-351B-455D-A6B2-987B1EF2ACA7}"/>
              </a:ext>
            </a:extLst>
          </p:cNvPr>
          <p:cNvSpPr txBox="1"/>
          <p:nvPr/>
        </p:nvSpPr>
        <p:spPr>
          <a:xfrm flipH="1">
            <a:off x="502720" y="1483962"/>
            <a:ext cx="381550" cy="394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E9B6437-A85C-4B73-B582-EAEBB69542DF}"/>
              </a:ext>
            </a:extLst>
          </p:cNvPr>
          <p:cNvCxnSpPr>
            <a:cxnSpLocks/>
          </p:cNvCxnSpPr>
          <p:nvPr/>
        </p:nvCxnSpPr>
        <p:spPr>
          <a:xfrm>
            <a:off x="413263" y="1855543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F298153-D55B-4EC1-8113-70B71C708CAD}"/>
              </a:ext>
            </a:extLst>
          </p:cNvPr>
          <p:cNvSpPr txBox="1"/>
          <p:nvPr/>
        </p:nvSpPr>
        <p:spPr>
          <a:xfrm flipH="1">
            <a:off x="876709" y="1483962"/>
            <a:ext cx="381550" cy="394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93E3FD-35E0-416D-9909-D04932B0ADC0}"/>
              </a:ext>
            </a:extLst>
          </p:cNvPr>
          <p:cNvSpPr txBox="1"/>
          <p:nvPr/>
        </p:nvSpPr>
        <p:spPr>
          <a:xfrm flipH="1">
            <a:off x="1567577" y="1483962"/>
            <a:ext cx="381550" cy="394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9C205C-0031-4ECE-8096-6B848B8258FA}"/>
              </a:ext>
            </a:extLst>
          </p:cNvPr>
          <p:cNvSpPr txBox="1"/>
          <p:nvPr/>
        </p:nvSpPr>
        <p:spPr>
          <a:xfrm flipH="1">
            <a:off x="1911002" y="1483962"/>
            <a:ext cx="381550" cy="394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BEBF7B-7081-4986-92E7-5B04621ADDA7}"/>
              </a:ext>
            </a:extLst>
          </p:cNvPr>
          <p:cNvSpPr txBox="1"/>
          <p:nvPr/>
        </p:nvSpPr>
        <p:spPr>
          <a:xfrm flipH="1">
            <a:off x="502720" y="1923511"/>
            <a:ext cx="381550" cy="394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A1E13B-D1B9-48C6-A8BB-87C946231230}"/>
              </a:ext>
            </a:extLst>
          </p:cNvPr>
          <p:cNvSpPr txBox="1"/>
          <p:nvPr/>
        </p:nvSpPr>
        <p:spPr>
          <a:xfrm flipH="1">
            <a:off x="2273490" y="1923511"/>
            <a:ext cx="381550" cy="394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08165E-1EF2-42D9-82A0-AFB30AD0AF2E}"/>
              </a:ext>
            </a:extLst>
          </p:cNvPr>
          <p:cNvSpPr txBox="1"/>
          <p:nvPr/>
        </p:nvSpPr>
        <p:spPr>
          <a:xfrm flipH="1">
            <a:off x="869167" y="1923511"/>
            <a:ext cx="381550" cy="394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88AE2A-572A-42D4-974F-72A3DB893082}"/>
              </a:ext>
            </a:extLst>
          </p:cNvPr>
          <p:cNvSpPr txBox="1"/>
          <p:nvPr/>
        </p:nvSpPr>
        <p:spPr>
          <a:xfrm flipH="1">
            <a:off x="1209816" y="1923511"/>
            <a:ext cx="381550" cy="394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61971D2-A068-438B-8275-D75F8C31EF00}"/>
              </a:ext>
            </a:extLst>
          </p:cNvPr>
          <p:cNvSpPr txBox="1"/>
          <p:nvPr/>
        </p:nvSpPr>
        <p:spPr>
          <a:xfrm flipH="1">
            <a:off x="1923563" y="1923511"/>
            <a:ext cx="381550" cy="394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56" name="원호 55">
            <a:extLst>
              <a:ext uri="{FF2B5EF4-FFF2-40B4-BE49-F238E27FC236}">
                <a16:creationId xmlns:a16="http://schemas.microsoft.com/office/drawing/2014/main" id="{F418102A-FC88-4F48-94A6-3E09C758F518}"/>
              </a:ext>
            </a:extLst>
          </p:cNvPr>
          <p:cNvSpPr/>
          <p:nvPr/>
        </p:nvSpPr>
        <p:spPr>
          <a:xfrm>
            <a:off x="181964" y="943229"/>
            <a:ext cx="738601" cy="658655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" name="원호 56">
            <a:extLst>
              <a:ext uri="{FF2B5EF4-FFF2-40B4-BE49-F238E27FC236}">
                <a16:creationId xmlns:a16="http://schemas.microsoft.com/office/drawing/2014/main" id="{75429E9C-433B-4228-A222-09C010CAACEC}"/>
              </a:ext>
            </a:extLst>
          </p:cNvPr>
          <p:cNvSpPr/>
          <p:nvPr/>
        </p:nvSpPr>
        <p:spPr>
          <a:xfrm>
            <a:off x="77697" y="892238"/>
            <a:ext cx="852962" cy="760636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8" name="그림 57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A828F353-8E34-4251-8A4D-6E7D76DFA6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83" y="1081902"/>
            <a:ext cx="381550" cy="369310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F4893C1A-70B4-4739-80B5-BF93A4EAC574}"/>
              </a:ext>
            </a:extLst>
          </p:cNvPr>
          <p:cNvSpPr/>
          <p:nvPr/>
        </p:nvSpPr>
        <p:spPr>
          <a:xfrm>
            <a:off x="3040455" y="6575667"/>
            <a:ext cx="6937242" cy="259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FF939A98-FA19-496F-BE31-A60C31BC2800}"/>
              </a:ext>
            </a:extLst>
          </p:cNvPr>
          <p:cNvCxnSpPr>
            <a:cxnSpLocks/>
          </p:cNvCxnSpPr>
          <p:nvPr/>
        </p:nvCxnSpPr>
        <p:spPr>
          <a:xfrm>
            <a:off x="5573250" y="1476945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6577F341-F8F3-420C-96E0-9602B2E89027}"/>
              </a:ext>
            </a:extLst>
          </p:cNvPr>
          <p:cNvCxnSpPr>
            <a:cxnSpLocks/>
          </p:cNvCxnSpPr>
          <p:nvPr/>
        </p:nvCxnSpPr>
        <p:spPr>
          <a:xfrm>
            <a:off x="5573250" y="1546944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09D25D58-833A-462A-A368-0768421718EE}"/>
              </a:ext>
            </a:extLst>
          </p:cNvPr>
          <p:cNvCxnSpPr>
            <a:cxnSpLocks/>
          </p:cNvCxnSpPr>
          <p:nvPr/>
        </p:nvCxnSpPr>
        <p:spPr>
          <a:xfrm>
            <a:off x="5573250" y="2120587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29E883C-EFAE-4BC4-81F4-BCE0A9334267}"/>
              </a:ext>
            </a:extLst>
          </p:cNvPr>
          <p:cNvCxnSpPr>
            <a:cxnSpLocks/>
          </p:cNvCxnSpPr>
          <p:nvPr/>
        </p:nvCxnSpPr>
        <p:spPr>
          <a:xfrm>
            <a:off x="5573250" y="2190585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26CCC83C-BA51-418C-B90C-0ABB3CD3F4E8}"/>
              </a:ext>
            </a:extLst>
          </p:cNvPr>
          <p:cNvCxnSpPr>
            <a:cxnSpLocks/>
          </p:cNvCxnSpPr>
          <p:nvPr/>
        </p:nvCxnSpPr>
        <p:spPr>
          <a:xfrm>
            <a:off x="5779145" y="1546944"/>
            <a:ext cx="0" cy="573643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8F2767F-ECCA-49BC-8768-10A5F182D37E}"/>
              </a:ext>
            </a:extLst>
          </p:cNvPr>
          <p:cNvCxnSpPr>
            <a:cxnSpLocks/>
          </p:cNvCxnSpPr>
          <p:nvPr/>
        </p:nvCxnSpPr>
        <p:spPr>
          <a:xfrm>
            <a:off x="6563486" y="1546944"/>
            <a:ext cx="0" cy="573643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EFA1726A-9CA7-437F-819B-156C8DDE0116}"/>
              </a:ext>
            </a:extLst>
          </p:cNvPr>
          <p:cNvCxnSpPr>
            <a:cxnSpLocks/>
          </p:cNvCxnSpPr>
          <p:nvPr/>
        </p:nvCxnSpPr>
        <p:spPr>
          <a:xfrm>
            <a:off x="7170386" y="1546944"/>
            <a:ext cx="0" cy="573643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8F9F1D9-6DFA-425C-8A3B-F6F46942DEB3}"/>
              </a:ext>
            </a:extLst>
          </p:cNvPr>
          <p:cNvSpPr txBox="1"/>
          <p:nvPr/>
        </p:nvSpPr>
        <p:spPr>
          <a:xfrm>
            <a:off x="5802971" y="1512665"/>
            <a:ext cx="544573" cy="68785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5A421F1-1108-43A1-88A5-803C6AB4E4DE}"/>
              </a:ext>
            </a:extLst>
          </p:cNvPr>
          <p:cNvSpPr txBox="1"/>
          <p:nvPr/>
        </p:nvSpPr>
        <p:spPr>
          <a:xfrm>
            <a:off x="6577449" y="1515116"/>
            <a:ext cx="544573" cy="68785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552A696D-1DEC-4E3F-8F4E-DFFBAF2EED07}"/>
              </a:ext>
            </a:extLst>
          </p:cNvPr>
          <p:cNvCxnSpPr>
            <a:cxnSpLocks/>
          </p:cNvCxnSpPr>
          <p:nvPr/>
        </p:nvCxnSpPr>
        <p:spPr>
          <a:xfrm>
            <a:off x="6387328" y="1546944"/>
            <a:ext cx="0" cy="573643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79668B8C-4EF0-4BF5-8B03-40B6AE54A3A4}"/>
              </a:ext>
            </a:extLst>
          </p:cNvPr>
          <p:cNvSpPr txBox="1"/>
          <p:nvPr/>
        </p:nvSpPr>
        <p:spPr>
          <a:xfrm>
            <a:off x="6310867" y="1427297"/>
            <a:ext cx="305982" cy="687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DA7C5D37-4D29-480A-9968-BF43777C526A}"/>
              </a:ext>
            </a:extLst>
          </p:cNvPr>
          <p:cNvSpPr/>
          <p:nvPr/>
        </p:nvSpPr>
        <p:spPr>
          <a:xfrm>
            <a:off x="164815" y="355173"/>
            <a:ext cx="2307074" cy="268084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A3FCCE83-521E-4E65-A961-E753D2700A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2" y="382120"/>
            <a:ext cx="193829" cy="214190"/>
          </a:xfrm>
          <a:prstGeom prst="rect">
            <a:avLst/>
          </a:prstGeom>
          <a:ln>
            <a:noFill/>
          </a:ln>
        </p:spPr>
      </p:pic>
      <p:sp>
        <p:nvSpPr>
          <p:cNvPr id="77" name="직사각형 76"/>
          <p:cNvSpPr/>
          <p:nvPr/>
        </p:nvSpPr>
        <p:spPr>
          <a:xfrm>
            <a:off x="10047144" y="280086"/>
            <a:ext cx="2144856" cy="659759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[1]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[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회원가입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&gt;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약관동의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페이지로 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 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보안 로그인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검사 </a:t>
            </a:r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(2-1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표 참고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로그인 된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메인 페이지로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이동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</a:t>
            </a:r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취소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클릭 시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 로그인 </a:t>
            </a:r>
            <a:r>
              <a:rPr lang="ko-KR" altLang="en-US" sz="975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상태로 시작화면으로 이동 </a:t>
            </a:r>
            <a:endParaRPr lang="en-US" altLang="ko-KR" sz="975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en-US" altLang="ko-KR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ID/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찾기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[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고객센터 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&gt; ID/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찾기</a:t>
            </a:r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페이지</a:t>
            </a:r>
            <a:endParaRPr lang="en-US" altLang="ko-KR" sz="975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975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이동</a:t>
            </a:r>
            <a:r>
              <a:rPr lang="ko-KR" altLang="en-US" sz="975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975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로그인</a:t>
            </a:r>
            <a:endParaRPr lang="ko-KR" altLang="en-US" sz="1600" dirty="0"/>
          </a:p>
        </p:txBody>
      </p:sp>
      <p:sp>
        <p:nvSpPr>
          <p:cNvPr id="79" name="직사각형 78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347918"/>
              </p:ext>
            </p:extLst>
          </p:nvPr>
        </p:nvGraphicFramePr>
        <p:xfrm>
          <a:off x="4437713" y="5377667"/>
          <a:ext cx="4824044" cy="994726"/>
        </p:xfrm>
        <a:graphic>
          <a:graphicData uri="http://schemas.openxmlformats.org/drawingml/2006/table">
            <a:tbl>
              <a:tblPr/>
              <a:tblGrid>
                <a:gridCol w="1626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70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예측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</a:rPr>
                        <a:t>Action</a:t>
                      </a:r>
                    </a:p>
                  </a:txBody>
                  <a:tcPr marL="39000" marR="39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</a:rPr>
                        <a:t>Type</a:t>
                      </a:r>
                    </a:p>
                  </a:txBody>
                  <a:tcPr marL="39000" marR="39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</a:rPr>
                        <a:t>Message</a:t>
                      </a:r>
                    </a:p>
                  </a:txBody>
                  <a:tcPr marL="39000" marR="39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클릭</a:t>
                      </a:r>
                    </a:p>
                  </a:txBody>
                  <a:tcPr marL="39000" marR="39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아이디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미입력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</a:rPr>
                        <a:t>Alert</a:t>
                      </a:r>
                    </a:p>
                  </a:txBody>
                  <a:tcPr marL="39000" marR="39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아이디를 입력해 주세요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!</a:t>
                      </a:r>
                    </a:p>
                  </a:txBody>
                  <a:tcPr marL="39000" marR="39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</a:rPr>
                        <a:t>Alert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닫힘</a:t>
                      </a:r>
                    </a:p>
                  </a:txBody>
                  <a:tcPr marL="39000" marR="39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0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비밀번호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미입력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</a:rPr>
                        <a:t>Alert</a:t>
                      </a:r>
                    </a:p>
                  </a:txBody>
                  <a:tcPr marL="39000" marR="39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비밀번호를 입력해 주세요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!</a:t>
                      </a:r>
                    </a:p>
                  </a:txBody>
                  <a:tcPr marL="39000" marR="39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</a:rPr>
                        <a:t>Alert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닫힘</a:t>
                      </a:r>
                    </a:p>
                  </a:txBody>
                  <a:tcPr marL="39000" marR="39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아이디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비밀번호 불일치</a:t>
                      </a:r>
                    </a:p>
                  </a:txBody>
                  <a:tcPr marL="39000" marR="39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</a:rPr>
                        <a:t>Alert</a:t>
                      </a:r>
                    </a:p>
                  </a:txBody>
                  <a:tcPr marL="39000" marR="39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아이디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비밀번호가 일치 하지 않습니다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다시 입력해 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주세요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!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9000" marR="39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</a:rPr>
                        <a:t>Alert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닫힘</a:t>
                      </a:r>
                    </a:p>
                  </a:txBody>
                  <a:tcPr marL="39000" marR="39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2" name="타원 81"/>
          <p:cNvSpPr/>
          <p:nvPr/>
        </p:nvSpPr>
        <p:spPr>
          <a:xfrm>
            <a:off x="5720281" y="4389412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6854038" y="4409948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7931591" y="4389412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4329830" y="5176348"/>
            <a:ext cx="234000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spc="-162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2-1</a:t>
            </a:r>
            <a:endParaRPr lang="ko-KR" altLang="en-US" sz="1192" spc="-16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242545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513947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102453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294099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55792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830981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99063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261278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534236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803703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1125574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39610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662058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244323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514272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1100301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37083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643766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50759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8CE803-19A0-4F0B-BF06-FF0986981890}"/>
              </a:ext>
            </a:extLst>
          </p:cNvPr>
          <p:cNvSpPr/>
          <p:nvPr/>
        </p:nvSpPr>
        <p:spPr>
          <a:xfrm>
            <a:off x="4902162" y="2925074"/>
            <a:ext cx="879723" cy="247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아이디 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C393711-7A3B-49D8-9E88-5DA402073A1E}"/>
              </a:ext>
            </a:extLst>
          </p:cNvPr>
          <p:cNvCxnSpPr>
            <a:cxnSpLocks/>
          </p:cNvCxnSpPr>
          <p:nvPr/>
        </p:nvCxnSpPr>
        <p:spPr>
          <a:xfrm>
            <a:off x="5722333" y="3209922"/>
            <a:ext cx="15730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245984-2F6A-435F-AA56-BBC2344D6C4C}"/>
              </a:ext>
            </a:extLst>
          </p:cNvPr>
          <p:cNvSpPr/>
          <p:nvPr/>
        </p:nvSpPr>
        <p:spPr>
          <a:xfrm>
            <a:off x="4697083" y="3221546"/>
            <a:ext cx="1089181" cy="247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7A55039-5BF0-4797-9C08-A1AD400DC10E}"/>
              </a:ext>
            </a:extLst>
          </p:cNvPr>
          <p:cNvSpPr/>
          <p:nvPr/>
        </p:nvSpPr>
        <p:spPr>
          <a:xfrm>
            <a:off x="7360461" y="2918583"/>
            <a:ext cx="950506" cy="24729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중복확인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8CBEF8-6F6A-4DB4-BE28-4780268274DC}"/>
              </a:ext>
            </a:extLst>
          </p:cNvPr>
          <p:cNvSpPr/>
          <p:nvPr/>
        </p:nvSpPr>
        <p:spPr>
          <a:xfrm>
            <a:off x="5124209" y="3877681"/>
            <a:ext cx="661887" cy="247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이름 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2389DA9-0DE1-4657-8210-7A9FD04A0D9D}"/>
              </a:ext>
            </a:extLst>
          </p:cNvPr>
          <p:cNvSpPr/>
          <p:nvPr/>
        </p:nvSpPr>
        <p:spPr>
          <a:xfrm>
            <a:off x="4908411" y="4189950"/>
            <a:ext cx="879723" cy="247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 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D5EF41-66C0-40CB-A012-66411AB259E5}"/>
              </a:ext>
            </a:extLst>
          </p:cNvPr>
          <p:cNvSpPr/>
          <p:nvPr/>
        </p:nvSpPr>
        <p:spPr>
          <a:xfrm>
            <a:off x="5122876" y="4502220"/>
            <a:ext cx="661887" cy="247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별명 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C8D4AF-51F1-40AE-BC3D-92A1C474CBEE}"/>
              </a:ext>
            </a:extLst>
          </p:cNvPr>
          <p:cNvSpPr/>
          <p:nvPr/>
        </p:nvSpPr>
        <p:spPr>
          <a:xfrm>
            <a:off x="7400904" y="4185356"/>
            <a:ext cx="209203" cy="263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</a:t>
            </a:r>
            <a:endParaRPr lang="ko-KR" altLang="en-US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348628-E9D0-4FEA-9776-387A3DC61A9A}"/>
              </a:ext>
            </a:extLst>
          </p:cNvPr>
          <p:cNvSpPr/>
          <p:nvPr/>
        </p:nvSpPr>
        <p:spPr>
          <a:xfrm>
            <a:off x="7669010" y="4235813"/>
            <a:ext cx="1591879" cy="198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43CDF87-6583-4359-A45B-09992147938F}"/>
              </a:ext>
            </a:extLst>
          </p:cNvPr>
          <p:cNvSpPr/>
          <p:nvPr/>
        </p:nvSpPr>
        <p:spPr>
          <a:xfrm>
            <a:off x="4331740" y="3553151"/>
            <a:ext cx="1448041" cy="247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비밀번호확인 </a:t>
            </a:r>
            <a:r>
              <a:rPr lang="en-US" altLang="ko-KR" sz="14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223589F-D99B-43DD-A8F3-B25419DB056B}"/>
              </a:ext>
            </a:extLst>
          </p:cNvPr>
          <p:cNvCxnSpPr>
            <a:cxnSpLocks/>
          </p:cNvCxnSpPr>
          <p:nvPr/>
        </p:nvCxnSpPr>
        <p:spPr>
          <a:xfrm>
            <a:off x="414504" y="1301184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9B690AE7-92FC-470A-BECA-002ABF06FB60}"/>
              </a:ext>
            </a:extLst>
          </p:cNvPr>
          <p:cNvCxnSpPr>
            <a:cxnSpLocks/>
          </p:cNvCxnSpPr>
          <p:nvPr/>
        </p:nvCxnSpPr>
        <p:spPr>
          <a:xfrm>
            <a:off x="414504" y="1370175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916742D-E51B-4461-B29A-622F6086510D}"/>
              </a:ext>
            </a:extLst>
          </p:cNvPr>
          <p:cNvCxnSpPr>
            <a:cxnSpLocks/>
          </p:cNvCxnSpPr>
          <p:nvPr/>
        </p:nvCxnSpPr>
        <p:spPr>
          <a:xfrm>
            <a:off x="531799" y="1365753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42F153D-480F-4B55-ADDE-85E8DDFB7A17}"/>
              </a:ext>
            </a:extLst>
          </p:cNvPr>
          <p:cNvCxnSpPr>
            <a:cxnSpLocks/>
          </p:cNvCxnSpPr>
          <p:nvPr/>
        </p:nvCxnSpPr>
        <p:spPr>
          <a:xfrm>
            <a:off x="895368" y="1365753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BC92AEF-656B-41EE-A14F-396DB068E30F}"/>
              </a:ext>
            </a:extLst>
          </p:cNvPr>
          <p:cNvCxnSpPr>
            <a:cxnSpLocks/>
          </p:cNvCxnSpPr>
          <p:nvPr/>
        </p:nvCxnSpPr>
        <p:spPr>
          <a:xfrm>
            <a:off x="1251937" y="1365753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6CF6BAF-5DF2-4D4A-A8E3-EDD1F2558E54}"/>
              </a:ext>
            </a:extLst>
          </p:cNvPr>
          <p:cNvCxnSpPr>
            <a:cxnSpLocks/>
          </p:cNvCxnSpPr>
          <p:nvPr/>
        </p:nvCxnSpPr>
        <p:spPr>
          <a:xfrm>
            <a:off x="1603241" y="1365753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2C9051F-30CC-4D20-9A64-7591840F08D0}"/>
              </a:ext>
            </a:extLst>
          </p:cNvPr>
          <p:cNvCxnSpPr>
            <a:cxnSpLocks/>
          </p:cNvCxnSpPr>
          <p:nvPr/>
        </p:nvCxnSpPr>
        <p:spPr>
          <a:xfrm>
            <a:off x="1950368" y="1367631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99DDB96-49B8-4DC3-9473-63674E295977}"/>
              </a:ext>
            </a:extLst>
          </p:cNvPr>
          <p:cNvCxnSpPr>
            <a:cxnSpLocks/>
          </p:cNvCxnSpPr>
          <p:nvPr/>
        </p:nvCxnSpPr>
        <p:spPr>
          <a:xfrm>
            <a:off x="2303005" y="1367631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B58E6B88-0B04-45DE-BB0E-C833F571B56C}"/>
              </a:ext>
            </a:extLst>
          </p:cNvPr>
          <p:cNvCxnSpPr>
            <a:cxnSpLocks/>
          </p:cNvCxnSpPr>
          <p:nvPr/>
        </p:nvCxnSpPr>
        <p:spPr>
          <a:xfrm>
            <a:off x="2651313" y="1365753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F83600D9-ED82-4A88-8BF3-01B3A6889EE7}"/>
              </a:ext>
            </a:extLst>
          </p:cNvPr>
          <p:cNvCxnSpPr>
            <a:cxnSpLocks/>
          </p:cNvCxnSpPr>
          <p:nvPr/>
        </p:nvCxnSpPr>
        <p:spPr>
          <a:xfrm>
            <a:off x="415368" y="1764715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D38FDC5-DA85-4A75-B06C-A52FAF5CB801}"/>
              </a:ext>
            </a:extLst>
          </p:cNvPr>
          <p:cNvCxnSpPr>
            <a:cxnSpLocks/>
          </p:cNvCxnSpPr>
          <p:nvPr/>
        </p:nvCxnSpPr>
        <p:spPr>
          <a:xfrm>
            <a:off x="532663" y="1764715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78C1BE9F-D771-4AFD-BD93-ED257F3F4F0D}"/>
              </a:ext>
            </a:extLst>
          </p:cNvPr>
          <p:cNvCxnSpPr>
            <a:cxnSpLocks/>
          </p:cNvCxnSpPr>
          <p:nvPr/>
        </p:nvCxnSpPr>
        <p:spPr>
          <a:xfrm>
            <a:off x="895368" y="1764715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3A058035-274C-421C-AE8A-4A6F5A95A50C}"/>
              </a:ext>
            </a:extLst>
          </p:cNvPr>
          <p:cNvCxnSpPr>
            <a:cxnSpLocks/>
          </p:cNvCxnSpPr>
          <p:nvPr/>
        </p:nvCxnSpPr>
        <p:spPr>
          <a:xfrm>
            <a:off x="1252801" y="1764715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0AC63B2-6850-4E3C-ABB9-A9022749CE8A}"/>
              </a:ext>
            </a:extLst>
          </p:cNvPr>
          <p:cNvCxnSpPr>
            <a:cxnSpLocks/>
          </p:cNvCxnSpPr>
          <p:nvPr/>
        </p:nvCxnSpPr>
        <p:spPr>
          <a:xfrm>
            <a:off x="1604105" y="1764715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90C700D-24EC-4973-AA2C-378F876A8294}"/>
              </a:ext>
            </a:extLst>
          </p:cNvPr>
          <p:cNvCxnSpPr>
            <a:cxnSpLocks/>
          </p:cNvCxnSpPr>
          <p:nvPr/>
        </p:nvCxnSpPr>
        <p:spPr>
          <a:xfrm>
            <a:off x="1951232" y="1766593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D2136359-BE62-44CD-814A-58054AA56C04}"/>
              </a:ext>
            </a:extLst>
          </p:cNvPr>
          <p:cNvCxnSpPr>
            <a:cxnSpLocks/>
          </p:cNvCxnSpPr>
          <p:nvPr/>
        </p:nvCxnSpPr>
        <p:spPr>
          <a:xfrm>
            <a:off x="2303869" y="1766593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B57B0103-2049-45FF-ADC4-70F55E00ABD0}"/>
              </a:ext>
            </a:extLst>
          </p:cNvPr>
          <p:cNvCxnSpPr>
            <a:cxnSpLocks/>
          </p:cNvCxnSpPr>
          <p:nvPr/>
        </p:nvCxnSpPr>
        <p:spPr>
          <a:xfrm>
            <a:off x="2651313" y="1766593"/>
            <a:ext cx="0" cy="32856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8AD3FC51-AF90-446D-AD3B-28649B72E1A8}"/>
              </a:ext>
            </a:extLst>
          </p:cNvPr>
          <p:cNvCxnSpPr>
            <a:cxnSpLocks/>
          </p:cNvCxnSpPr>
          <p:nvPr/>
        </p:nvCxnSpPr>
        <p:spPr>
          <a:xfrm>
            <a:off x="396038" y="2093279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020507E-6640-4F5B-9BC2-283154CA2528}"/>
              </a:ext>
            </a:extLst>
          </p:cNvPr>
          <p:cNvCxnSpPr>
            <a:cxnSpLocks/>
          </p:cNvCxnSpPr>
          <p:nvPr/>
        </p:nvCxnSpPr>
        <p:spPr>
          <a:xfrm>
            <a:off x="396038" y="2157848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8088E55-22FF-4C10-85F6-1F26C20E41EF}"/>
              </a:ext>
            </a:extLst>
          </p:cNvPr>
          <p:cNvSpPr txBox="1"/>
          <p:nvPr/>
        </p:nvSpPr>
        <p:spPr>
          <a:xfrm flipH="1">
            <a:off x="503961" y="1351047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책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439B0D9D-02CB-43B5-8BE8-6BEB50556EBF}"/>
              </a:ext>
            </a:extLst>
          </p:cNvPr>
          <p:cNvCxnSpPr>
            <a:cxnSpLocks/>
          </p:cNvCxnSpPr>
          <p:nvPr/>
        </p:nvCxnSpPr>
        <p:spPr>
          <a:xfrm>
            <a:off x="414504" y="1693807"/>
            <a:ext cx="2356207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176A8410-F17F-4D2A-B8F6-429B99704EF1}"/>
              </a:ext>
            </a:extLst>
          </p:cNvPr>
          <p:cNvSpPr txBox="1"/>
          <p:nvPr/>
        </p:nvSpPr>
        <p:spPr>
          <a:xfrm flipH="1">
            <a:off x="877950" y="1351047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10453F0-DF52-4E13-BD30-A3EBE1FFECC8}"/>
              </a:ext>
            </a:extLst>
          </p:cNvPr>
          <p:cNvSpPr txBox="1"/>
          <p:nvPr/>
        </p:nvSpPr>
        <p:spPr>
          <a:xfrm flipH="1">
            <a:off x="1568818" y="1351047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읽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0335EF7-FD30-4E3F-A528-8EB44EE13D15}"/>
              </a:ext>
            </a:extLst>
          </p:cNvPr>
          <p:cNvSpPr txBox="1"/>
          <p:nvPr/>
        </p:nvSpPr>
        <p:spPr>
          <a:xfrm flipH="1">
            <a:off x="1912243" y="1351047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C438BE5-1D96-42E7-9FA4-C39B3CBDAC5F}"/>
              </a:ext>
            </a:extLst>
          </p:cNvPr>
          <p:cNvSpPr txBox="1"/>
          <p:nvPr/>
        </p:nvSpPr>
        <p:spPr>
          <a:xfrm flipH="1">
            <a:off x="503961" y="1756503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17458E-1CB5-455A-99B6-4C5EDE0011C9}"/>
              </a:ext>
            </a:extLst>
          </p:cNvPr>
          <p:cNvSpPr txBox="1"/>
          <p:nvPr/>
        </p:nvSpPr>
        <p:spPr>
          <a:xfrm flipH="1">
            <a:off x="2274731" y="1756503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DA41ECD-9CAB-4C8E-9FCA-6B512A16FE72}"/>
              </a:ext>
            </a:extLst>
          </p:cNvPr>
          <p:cNvSpPr txBox="1"/>
          <p:nvPr/>
        </p:nvSpPr>
        <p:spPr>
          <a:xfrm flipH="1">
            <a:off x="870408" y="1756503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A386E27-BA94-4147-B819-B220803FE060}"/>
              </a:ext>
            </a:extLst>
          </p:cNvPr>
          <p:cNvSpPr txBox="1"/>
          <p:nvPr/>
        </p:nvSpPr>
        <p:spPr>
          <a:xfrm flipH="1">
            <a:off x="1211057" y="1756503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D972FA9-1969-47F1-83AF-9A8A3CFEBCB5}"/>
              </a:ext>
            </a:extLst>
          </p:cNvPr>
          <p:cNvSpPr txBox="1"/>
          <p:nvPr/>
        </p:nvSpPr>
        <p:spPr>
          <a:xfrm flipH="1">
            <a:off x="1924804" y="1756503"/>
            <a:ext cx="381550" cy="36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</a:t>
            </a:r>
          </a:p>
        </p:txBody>
      </p:sp>
      <p:sp>
        <p:nvSpPr>
          <p:cNvPr id="79" name="원호 78">
            <a:extLst>
              <a:ext uri="{FF2B5EF4-FFF2-40B4-BE49-F238E27FC236}">
                <a16:creationId xmlns:a16="http://schemas.microsoft.com/office/drawing/2014/main" id="{FD3EDB0C-692F-4786-A889-77E67045B62E}"/>
              </a:ext>
            </a:extLst>
          </p:cNvPr>
          <p:cNvSpPr/>
          <p:nvPr/>
        </p:nvSpPr>
        <p:spPr>
          <a:xfrm>
            <a:off x="183205" y="852256"/>
            <a:ext cx="738601" cy="607568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0" name="원호 79">
            <a:extLst>
              <a:ext uri="{FF2B5EF4-FFF2-40B4-BE49-F238E27FC236}">
                <a16:creationId xmlns:a16="http://schemas.microsoft.com/office/drawing/2014/main" id="{64C8AE0A-B1AE-4DD1-A1D1-8A113DFDC459}"/>
              </a:ext>
            </a:extLst>
          </p:cNvPr>
          <p:cNvSpPr/>
          <p:nvPr/>
        </p:nvSpPr>
        <p:spPr>
          <a:xfrm>
            <a:off x="78938" y="805219"/>
            <a:ext cx="852962" cy="701639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1" name="그림 80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A4491638-5497-4D16-BD75-3C7D31027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24" y="980173"/>
            <a:ext cx="381550" cy="340665"/>
          </a:xfrm>
          <a:prstGeom prst="rect">
            <a:avLst/>
          </a:prstGeom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BC3E93AA-FCAF-4132-8C21-92D65607B29F}"/>
              </a:ext>
            </a:extLst>
          </p:cNvPr>
          <p:cNvSpPr/>
          <p:nvPr/>
        </p:nvSpPr>
        <p:spPr>
          <a:xfrm>
            <a:off x="3041696" y="6550434"/>
            <a:ext cx="6937242" cy="239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@2022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울산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KH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정보교육원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8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기 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장유유서</a:t>
            </a:r>
            <a:r>
              <a:rPr lang="en-US" altLang="ko-KR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팀 프로젝트</a:t>
            </a: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6CE15864-6010-44F9-AE92-60F01A50B926}"/>
              </a:ext>
            </a:extLst>
          </p:cNvPr>
          <p:cNvCxnSpPr>
            <a:cxnSpLocks/>
          </p:cNvCxnSpPr>
          <p:nvPr/>
        </p:nvCxnSpPr>
        <p:spPr>
          <a:xfrm>
            <a:off x="5574491" y="1344575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D9EDD52E-75D1-41E5-8A0E-69468AFB66AA}"/>
              </a:ext>
            </a:extLst>
          </p:cNvPr>
          <p:cNvCxnSpPr>
            <a:cxnSpLocks/>
          </p:cNvCxnSpPr>
          <p:nvPr/>
        </p:nvCxnSpPr>
        <p:spPr>
          <a:xfrm>
            <a:off x="5574491" y="1409144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47F5A0B8-3431-48EF-B2A7-F8FEEDC52641}"/>
              </a:ext>
            </a:extLst>
          </p:cNvPr>
          <p:cNvCxnSpPr>
            <a:cxnSpLocks/>
          </p:cNvCxnSpPr>
          <p:nvPr/>
        </p:nvCxnSpPr>
        <p:spPr>
          <a:xfrm>
            <a:off x="5574491" y="1938293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885F8B10-0A38-4A53-BE90-700B8EBE79D6}"/>
              </a:ext>
            </a:extLst>
          </p:cNvPr>
          <p:cNvCxnSpPr>
            <a:cxnSpLocks/>
          </p:cNvCxnSpPr>
          <p:nvPr/>
        </p:nvCxnSpPr>
        <p:spPr>
          <a:xfrm>
            <a:off x="5574491" y="2002863"/>
            <a:ext cx="1781216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2A190B8B-50FF-4D36-B1F1-886AEB2D7B6E}"/>
              </a:ext>
            </a:extLst>
          </p:cNvPr>
          <p:cNvCxnSpPr>
            <a:cxnSpLocks/>
          </p:cNvCxnSpPr>
          <p:nvPr/>
        </p:nvCxnSpPr>
        <p:spPr>
          <a:xfrm>
            <a:off x="5780386" y="1409144"/>
            <a:ext cx="0" cy="5291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6F00A5C1-6B41-4DC0-805F-7FDEAF60AB40}"/>
              </a:ext>
            </a:extLst>
          </p:cNvPr>
          <p:cNvCxnSpPr>
            <a:cxnSpLocks/>
          </p:cNvCxnSpPr>
          <p:nvPr/>
        </p:nvCxnSpPr>
        <p:spPr>
          <a:xfrm>
            <a:off x="6564727" y="1409144"/>
            <a:ext cx="0" cy="5291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3AD76383-6768-4707-8FF6-2905DF8426FE}"/>
              </a:ext>
            </a:extLst>
          </p:cNvPr>
          <p:cNvCxnSpPr>
            <a:cxnSpLocks/>
          </p:cNvCxnSpPr>
          <p:nvPr/>
        </p:nvCxnSpPr>
        <p:spPr>
          <a:xfrm>
            <a:off x="7171627" y="1409144"/>
            <a:ext cx="0" cy="5291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FF25788C-90AA-4F15-ACF0-78A002D52DB6}"/>
              </a:ext>
            </a:extLst>
          </p:cNvPr>
          <p:cNvSpPr txBox="1"/>
          <p:nvPr/>
        </p:nvSpPr>
        <p:spPr>
          <a:xfrm>
            <a:off x="5804212" y="1377524"/>
            <a:ext cx="544573" cy="63450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87335EB-0C24-4F3D-A151-1B7496F487A4}"/>
              </a:ext>
            </a:extLst>
          </p:cNvPr>
          <p:cNvSpPr txBox="1"/>
          <p:nvPr/>
        </p:nvSpPr>
        <p:spPr>
          <a:xfrm>
            <a:off x="6578690" y="1379785"/>
            <a:ext cx="544573" cy="63450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</a:t>
            </a: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B8EB5E41-4CDD-4763-AF17-174016D69B81}"/>
              </a:ext>
            </a:extLst>
          </p:cNvPr>
          <p:cNvCxnSpPr>
            <a:cxnSpLocks/>
          </p:cNvCxnSpPr>
          <p:nvPr/>
        </p:nvCxnSpPr>
        <p:spPr>
          <a:xfrm>
            <a:off x="6388569" y="1409144"/>
            <a:ext cx="0" cy="529149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1F88974B-BBED-426D-8C50-AA52CAC1B139}"/>
              </a:ext>
            </a:extLst>
          </p:cNvPr>
          <p:cNvSpPr txBox="1"/>
          <p:nvPr/>
        </p:nvSpPr>
        <p:spPr>
          <a:xfrm>
            <a:off x="6312108" y="1298777"/>
            <a:ext cx="305982" cy="634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1" spc="-1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ː</a:t>
            </a:r>
            <a:endParaRPr lang="ko-KR" altLang="en-US" sz="3600" dirty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362C105E-1142-4DB8-ACF4-2ED15A7FE92A}"/>
              </a:ext>
            </a:extLst>
          </p:cNvPr>
          <p:cNvSpPr/>
          <p:nvPr/>
        </p:nvSpPr>
        <p:spPr>
          <a:xfrm>
            <a:off x="166056" y="309811"/>
            <a:ext cx="2307074" cy="24729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도서검색</a:t>
            </a: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7CBB7543-3C53-4D06-9775-502E1D2068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03" y="334668"/>
            <a:ext cx="193829" cy="197577"/>
          </a:xfrm>
          <a:prstGeom prst="rect">
            <a:avLst/>
          </a:prstGeom>
          <a:ln>
            <a:noFill/>
          </a:ln>
        </p:spPr>
      </p:pic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BC393711-7A3B-49D8-9E88-5DA402073A1E}"/>
              </a:ext>
            </a:extLst>
          </p:cNvPr>
          <p:cNvCxnSpPr>
            <a:cxnSpLocks/>
          </p:cNvCxnSpPr>
          <p:nvPr/>
        </p:nvCxnSpPr>
        <p:spPr>
          <a:xfrm>
            <a:off x="5746590" y="3477434"/>
            <a:ext cx="15730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BC393711-7A3B-49D8-9E88-5DA402073A1E}"/>
              </a:ext>
            </a:extLst>
          </p:cNvPr>
          <p:cNvCxnSpPr>
            <a:cxnSpLocks/>
          </p:cNvCxnSpPr>
          <p:nvPr/>
        </p:nvCxnSpPr>
        <p:spPr>
          <a:xfrm>
            <a:off x="5781079" y="3792354"/>
            <a:ext cx="15730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BC393711-7A3B-49D8-9E88-5DA402073A1E}"/>
              </a:ext>
            </a:extLst>
          </p:cNvPr>
          <p:cNvCxnSpPr>
            <a:cxnSpLocks/>
          </p:cNvCxnSpPr>
          <p:nvPr/>
        </p:nvCxnSpPr>
        <p:spPr>
          <a:xfrm>
            <a:off x="5768293" y="4124972"/>
            <a:ext cx="15730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BC393711-7A3B-49D8-9E88-5DA402073A1E}"/>
              </a:ext>
            </a:extLst>
          </p:cNvPr>
          <p:cNvCxnSpPr>
            <a:cxnSpLocks/>
          </p:cNvCxnSpPr>
          <p:nvPr/>
        </p:nvCxnSpPr>
        <p:spPr>
          <a:xfrm>
            <a:off x="5772819" y="4420153"/>
            <a:ext cx="15730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BC393711-7A3B-49D8-9E88-5DA402073A1E}"/>
              </a:ext>
            </a:extLst>
          </p:cNvPr>
          <p:cNvCxnSpPr>
            <a:cxnSpLocks/>
          </p:cNvCxnSpPr>
          <p:nvPr/>
        </p:nvCxnSpPr>
        <p:spPr>
          <a:xfrm>
            <a:off x="5786402" y="4731508"/>
            <a:ext cx="15730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/>
          <p:cNvSpPr/>
          <p:nvPr/>
        </p:nvSpPr>
        <p:spPr>
          <a:xfrm>
            <a:off x="10047144" y="268578"/>
            <a:ext cx="2144856" cy="65329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000" tIns="0" rIns="39000" bIns="0" rtlCol="0" anchor="t"/>
          <a:lstStyle/>
          <a:p>
            <a:endParaRPr lang="en-US" altLang="ko-KR" sz="943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43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43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1] </a:t>
            </a:r>
            <a:r>
              <a:rPr lang="ko-KR" altLang="en-US" sz="943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</a:t>
            </a:r>
            <a:r>
              <a:rPr lang="en-US" altLang="ko-KR" sz="943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43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r>
              <a:rPr lang="en-US" altLang="ko-KR" sz="943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 입력 후 중복 확인 진행</a:t>
            </a:r>
            <a:endParaRPr lang="en-US" altLang="ko-KR" sz="94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영문 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6~20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(20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 가능</a:t>
            </a:r>
            <a:endParaRPr lang="en-US" altLang="ko-KR" sz="94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띄어쓰기 사용 불가</a:t>
            </a:r>
            <a:endParaRPr lang="en-US" altLang="ko-KR" sz="94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- 6~20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 영문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숫자 조합</a:t>
            </a:r>
            <a:endParaRPr lang="en-US" altLang="ko-KR" sz="94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대소문자 구별 안 함</a:t>
            </a:r>
            <a:endParaRPr lang="en-US" altLang="ko-KR" sz="94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4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43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[2]</a:t>
            </a:r>
            <a:r>
              <a:rPr lang="ko-KR" altLang="en-US" sz="943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43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중복 확인 </a:t>
            </a:r>
            <a:r>
              <a:rPr lang="ko-KR" altLang="en-US" sz="943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상황별</a:t>
            </a:r>
            <a:r>
              <a:rPr lang="ko-KR" altLang="en-US" sz="943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문구</a:t>
            </a:r>
            <a:endParaRPr lang="en-US" altLang="ko-KR" sz="943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아이디를 입력하지 않은 경우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아이디를 입력해 주세요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!</a:t>
            </a:r>
          </a:p>
          <a:p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사용 중인 아이디인 경우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이미 사용 중인 아이디입니다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아이디 생성 정책에 어긋나는 경우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아이디 생성 규칙을 확인하고 중복 </a:t>
            </a:r>
            <a:endParaRPr lang="en-US" altLang="ko-KR" sz="94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확인을 진행해 주세요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조건에 만족하여 사용 가능한 경우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사용 가능한 아이디입니다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endParaRPr lang="en-US" altLang="ko-KR" sz="94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43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[3] </a:t>
            </a:r>
            <a:r>
              <a:rPr lang="ko-KR" altLang="en-US" sz="943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비밀번호 정책</a:t>
            </a:r>
            <a:r>
              <a:rPr lang="en-US" altLang="ko-KR" sz="943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43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r>
              <a:rPr lang="en-US" altLang="ko-KR" sz="943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- 8~20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 영문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숫자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특수문자 혼합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</a:p>
          <a:p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대소문자 구별</a:t>
            </a:r>
          </a:p>
          <a:p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작성되는 비밀번호 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Password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처리</a:t>
            </a:r>
            <a:endParaRPr lang="en-US" altLang="ko-KR" sz="94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Password Box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기본문구 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스케치 참조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텍스트 영역 클릭 시 문구 사라짐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endParaRPr lang="en-US" altLang="ko-KR" sz="943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43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[4] </a:t>
            </a:r>
            <a:r>
              <a:rPr lang="ko-KR" altLang="en-US" sz="943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이름</a:t>
            </a:r>
            <a:r>
              <a:rPr lang="en-US" altLang="ko-KR" sz="943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43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r>
              <a:rPr lang="en-US" altLang="ko-KR" sz="943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한글 최대 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글자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(10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자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 가능</a:t>
            </a:r>
            <a:endParaRPr lang="en-US" altLang="ko-KR" sz="94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띄어쓰기 사용 불가</a:t>
            </a:r>
            <a:endParaRPr lang="en-US" altLang="ko-KR" sz="94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4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43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[5] </a:t>
            </a:r>
            <a:r>
              <a:rPr lang="ko-KR" altLang="en-US" sz="943" b="1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이메일</a:t>
            </a:r>
            <a:r>
              <a:rPr lang="en-US" altLang="ko-KR" sz="943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43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필수</a:t>
            </a:r>
            <a:r>
              <a:rPr lang="en-US" altLang="ko-KR" sz="943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한글 기호 입력 불가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예외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‘_’, ‘-’)</a:t>
            </a:r>
          </a:p>
          <a:p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한글 및 특수기호 입력 시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Alert(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한글 및 특수기호는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 할 수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없습니다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.)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→ 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클릭 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입력한 문구 사라짐</a:t>
            </a:r>
            <a:endParaRPr lang="en-US" altLang="ko-KR" sz="94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4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43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943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6] </a:t>
            </a:r>
            <a:r>
              <a:rPr lang="ko-KR" altLang="en-US" sz="943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endParaRPr lang="en-US" altLang="ko-KR" sz="943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43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[6-1]</a:t>
            </a:r>
            <a:r>
              <a:rPr lang="ko-KR" altLang="en-US" sz="943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표 참조</a:t>
            </a:r>
            <a:endParaRPr lang="en-US" altLang="ko-KR" sz="943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43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 </a:t>
            </a:r>
            <a:r>
              <a:rPr lang="ko-KR" altLang="en-US" sz="943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조건에 맞을 시 계정 생성 후 로그인 상태로 시작화면 이동</a:t>
            </a:r>
            <a:endParaRPr lang="en-US" altLang="ko-KR" sz="94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43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43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[7] </a:t>
            </a:r>
            <a:r>
              <a:rPr lang="ko-KR" altLang="en-US" sz="943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취소 클릭</a:t>
            </a:r>
            <a:endParaRPr lang="en-US" altLang="ko-KR" sz="943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 Confirm("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가입을 취소하시겠습니까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?")</a:t>
            </a:r>
          </a:p>
          <a:p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→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[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메인 페이지로 이동</a:t>
            </a:r>
            <a:endParaRPr lang="en-US" altLang="ko-KR" sz="94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→ 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취소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]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Confirm </a:t>
            </a:r>
            <a:r>
              <a:rPr lang="ko-KR" altLang="en-US" sz="943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닫힘</a:t>
            </a:r>
            <a:endParaRPr lang="en-US" altLang="ko-KR" sz="94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4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4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943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943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 flipH="1">
            <a:off x="0" y="0"/>
            <a:ext cx="10047144" cy="2800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 smtClean="0"/>
              <a:t>회원가입</a:t>
            </a:r>
            <a:endParaRPr lang="ko-KR" altLang="en-US" sz="1600" dirty="0"/>
          </a:p>
        </p:txBody>
      </p:sp>
      <p:sp>
        <p:nvSpPr>
          <p:cNvPr id="121" name="직사각형 120"/>
          <p:cNvSpPr/>
          <p:nvPr/>
        </p:nvSpPr>
        <p:spPr>
          <a:xfrm flipH="1">
            <a:off x="10047144" y="0"/>
            <a:ext cx="2144856" cy="2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/>
              <a:t>Description</a:t>
            </a:r>
            <a:endParaRPr lang="ko-KR" altLang="en-US" dirty="0"/>
          </a:p>
        </p:txBody>
      </p:sp>
      <p:sp>
        <p:nvSpPr>
          <p:cNvPr id="122" name="사각형: 둥근 모서리 163">
            <a:extLst>
              <a:ext uri="{FF2B5EF4-FFF2-40B4-BE49-F238E27FC236}">
                <a16:creationId xmlns:a16="http://schemas.microsoft.com/office/drawing/2014/main" id="{916A63E0-322F-4DB3-A653-C578C8CB485D}"/>
              </a:ext>
            </a:extLst>
          </p:cNvPr>
          <p:cNvSpPr/>
          <p:nvPr/>
        </p:nvSpPr>
        <p:spPr>
          <a:xfrm>
            <a:off x="5585428" y="4917038"/>
            <a:ext cx="950506" cy="24729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확인</a:t>
            </a:r>
            <a:endParaRPr lang="ko-KR" altLang="en-US" sz="12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3" name="사각형: 둥근 모서리 164">
            <a:extLst>
              <a:ext uri="{FF2B5EF4-FFF2-40B4-BE49-F238E27FC236}">
                <a16:creationId xmlns:a16="http://schemas.microsoft.com/office/drawing/2014/main" id="{619C008F-57D5-4D1F-A501-B561DF4E330E}"/>
              </a:ext>
            </a:extLst>
          </p:cNvPr>
          <p:cNvSpPr/>
          <p:nvPr/>
        </p:nvSpPr>
        <p:spPr>
          <a:xfrm>
            <a:off x="6708471" y="4917037"/>
            <a:ext cx="950506" cy="247291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취 소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317473"/>
              </p:ext>
            </p:extLst>
          </p:nvPr>
        </p:nvGraphicFramePr>
        <p:xfrm>
          <a:off x="4331740" y="5421609"/>
          <a:ext cx="4818977" cy="877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9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중복 확인을 안 했을 경우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아이디 중복 확인을 진행해 주세요</a:t>
                      </a:r>
                      <a:r>
                        <a:rPr lang="en-US" altLang="ko-KR" sz="1000" dirty="0" smtClean="0"/>
                        <a:t>!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5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비밀번호가 틀린 경우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비밀번호가 다릅니다 확인해 주세요</a:t>
                      </a:r>
                      <a:r>
                        <a:rPr lang="en-US" altLang="ko-KR" sz="1000" dirty="0" smtClean="0"/>
                        <a:t>!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9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이름이 규칙에 맞게 작성되지 않은 경우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이름을 확인해 주세요</a:t>
                      </a:r>
                      <a:r>
                        <a:rPr lang="en-US" altLang="ko-KR" sz="1000" dirty="0" smtClean="0"/>
                        <a:t>!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4" name="타원 123"/>
          <p:cNvSpPr/>
          <p:nvPr/>
        </p:nvSpPr>
        <p:spPr>
          <a:xfrm>
            <a:off x="4787713" y="2721289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7239302" y="2721289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26" name="타원 125"/>
          <p:cNvSpPr/>
          <p:nvPr/>
        </p:nvSpPr>
        <p:spPr>
          <a:xfrm>
            <a:off x="4673264" y="3130104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5055760" y="3763591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4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4864907" y="4072950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b="1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5</a:t>
            </a:r>
            <a:endParaRPr lang="ko-KR" altLang="en-US" sz="1192" b="1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5416376" y="4749511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6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4217291" y="5248315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6-1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6573957" y="4742211"/>
            <a:ext cx="228898" cy="23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92" dirty="0" smtClean="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7</a:t>
            </a:r>
            <a:endParaRPr lang="ko-KR" altLang="en-US" sz="1192" dirty="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BE4CBDE-3F52-4110-88B8-7A925FAC9E73}"/>
              </a:ext>
            </a:extLst>
          </p:cNvPr>
          <p:cNvSpPr/>
          <p:nvPr/>
        </p:nvSpPr>
        <p:spPr>
          <a:xfrm>
            <a:off x="1242545" y="29141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책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B487053-66AB-41DC-9793-D683B81FDA03}"/>
              </a:ext>
            </a:extLst>
          </p:cNvPr>
          <p:cNvSpPr/>
          <p:nvPr/>
        </p:nvSpPr>
        <p:spPr>
          <a:xfrm>
            <a:off x="1513947" y="291361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장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56C8E076-EAF2-429C-8BA4-CEFFEF0C7125}"/>
              </a:ext>
            </a:extLst>
          </p:cNvPr>
          <p:cNvSpPr/>
          <p:nvPr/>
        </p:nvSpPr>
        <p:spPr>
          <a:xfrm>
            <a:off x="102453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99730479-A016-405F-A7D1-56927887C5E0}"/>
              </a:ext>
            </a:extLst>
          </p:cNvPr>
          <p:cNvSpPr/>
          <p:nvPr/>
        </p:nvSpPr>
        <p:spPr>
          <a:xfrm>
            <a:off x="1294099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도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61BCDC9-E15C-488D-8527-B1F00384DC40}"/>
              </a:ext>
            </a:extLst>
          </p:cNvPr>
          <p:cNvSpPr/>
          <p:nvPr/>
        </p:nvSpPr>
        <p:spPr>
          <a:xfrm>
            <a:off x="1557928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검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9548A5EE-C718-4B0C-981E-C72D3D5DC94C}"/>
              </a:ext>
            </a:extLst>
          </p:cNvPr>
          <p:cNvSpPr/>
          <p:nvPr/>
        </p:nvSpPr>
        <p:spPr>
          <a:xfrm>
            <a:off x="1830981" y="454721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색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015A27A9-1AAC-462E-9EDC-0A64155FD7E5}"/>
              </a:ext>
            </a:extLst>
          </p:cNvPr>
          <p:cNvSpPr/>
          <p:nvPr/>
        </p:nvSpPr>
        <p:spPr>
          <a:xfrm>
            <a:off x="990630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공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EBB54B1B-9DF7-49C8-891A-8CD4AF819CB2}"/>
              </a:ext>
            </a:extLst>
          </p:cNvPr>
          <p:cNvSpPr/>
          <p:nvPr/>
        </p:nvSpPr>
        <p:spPr>
          <a:xfrm>
            <a:off x="1261278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지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D3A13E-9D16-49DF-9354-D9264F172AD4}"/>
              </a:ext>
            </a:extLst>
          </p:cNvPr>
          <p:cNvSpPr/>
          <p:nvPr/>
        </p:nvSpPr>
        <p:spPr>
          <a:xfrm>
            <a:off x="1534236" y="39149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사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0B9BB74-E404-4315-818B-944F67E674E0}"/>
              </a:ext>
            </a:extLst>
          </p:cNvPr>
          <p:cNvSpPr/>
          <p:nvPr/>
        </p:nvSpPr>
        <p:spPr>
          <a:xfrm>
            <a:off x="1803703" y="3915613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항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4DC2D46-816F-4E0C-BAA2-797DCA15A7EB}"/>
              </a:ext>
            </a:extLst>
          </p:cNvPr>
          <p:cNvSpPr/>
          <p:nvPr/>
        </p:nvSpPr>
        <p:spPr>
          <a:xfrm>
            <a:off x="1125574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Q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C8A78997-D470-4724-A64D-BDA1F123499B}"/>
              </a:ext>
            </a:extLst>
          </p:cNvPr>
          <p:cNvSpPr/>
          <p:nvPr/>
        </p:nvSpPr>
        <p:spPr>
          <a:xfrm>
            <a:off x="1396108" y="422446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&amp;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FE4F964-2F51-4B2F-9DCD-78C5775A44F7}"/>
              </a:ext>
            </a:extLst>
          </p:cNvPr>
          <p:cNvSpPr/>
          <p:nvPr/>
        </p:nvSpPr>
        <p:spPr>
          <a:xfrm>
            <a:off x="1662058" y="4223515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A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9C5CB1C-C276-4B51-8D23-FE6B536F128C}"/>
              </a:ext>
            </a:extLst>
          </p:cNvPr>
          <p:cNvSpPr/>
          <p:nvPr/>
        </p:nvSpPr>
        <p:spPr>
          <a:xfrm>
            <a:off x="1244323" y="3268932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달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D98BA14D-CE3F-4C84-8E87-1C28212F1E65}"/>
              </a:ext>
            </a:extLst>
          </p:cNvPr>
          <p:cNvSpPr/>
          <p:nvPr/>
        </p:nvSpPr>
        <p:spPr>
          <a:xfrm>
            <a:off x="1514272" y="3268429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력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2DD76B59-4ED7-463A-9761-2D096FF5E6D3}"/>
              </a:ext>
            </a:extLst>
          </p:cNvPr>
          <p:cNvSpPr/>
          <p:nvPr/>
        </p:nvSpPr>
        <p:spPr>
          <a:xfrm>
            <a:off x="1100301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게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98DC762-321C-42A3-9C42-44646A80447B}"/>
              </a:ext>
            </a:extLst>
          </p:cNvPr>
          <p:cNvSpPr/>
          <p:nvPr/>
        </p:nvSpPr>
        <p:spPr>
          <a:xfrm>
            <a:off x="1370835" y="3594688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시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3BFAAE92-DB5F-4643-9743-FEFE72FC68E2}"/>
              </a:ext>
            </a:extLst>
          </p:cNvPr>
          <p:cNvSpPr/>
          <p:nvPr/>
        </p:nvSpPr>
        <p:spPr>
          <a:xfrm>
            <a:off x="1643766" y="3593734"/>
            <a:ext cx="271401" cy="247195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함초롬돋움" panose="02030504000101010101" pitchFamily="18" charset="-127"/>
              </a:rPr>
              <a:t>판</a:t>
            </a:r>
          </a:p>
        </p:txBody>
      </p:sp>
    </p:spTree>
    <p:extLst>
      <p:ext uri="{BB962C8B-B14F-4D97-AF65-F5344CB8AC3E}">
        <p14:creationId xmlns:p14="http://schemas.microsoft.com/office/powerpoint/2010/main" val="224245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2374</TotalTime>
  <Words>4197</Words>
  <Application>Microsoft Office PowerPoint</Application>
  <PresentationFormat>와이드스크린</PresentationFormat>
  <Paragraphs>1962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5" baseType="lpstr">
      <vt:lpstr>맑은 고딕</vt:lpstr>
      <vt:lpstr>배달의민족 주아</vt:lpstr>
      <vt:lpstr>양재튼튼체B</vt:lpstr>
      <vt:lpstr>타이포_씨고딕 140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luvbeen</dc:creator>
  <cp:lastModifiedBy>luvbeen</cp:lastModifiedBy>
  <cp:revision>46</cp:revision>
  <dcterms:created xsi:type="dcterms:W3CDTF">2022-02-12T02:28:16Z</dcterms:created>
  <dcterms:modified xsi:type="dcterms:W3CDTF">2022-02-15T06:25:35Z</dcterms:modified>
</cp:coreProperties>
</file>